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62" r:id="rId5"/>
    <p:sldId id="268" r:id="rId6"/>
    <p:sldId id="260" r:id="rId7"/>
    <p:sldId id="261" r:id="rId8"/>
    <p:sldId id="263" r:id="rId9"/>
    <p:sldId id="265" r:id="rId10"/>
    <p:sldId id="264" r:id="rId11"/>
    <p:sldId id="269"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6" d="100"/>
          <a:sy n="66" d="100"/>
        </p:scale>
        <p:origin x="5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ja-JP" altLang="en-US"/>
              <a:t>マスター タイトルの書式設定</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07326435-DB90-4E98-A86D-D6F54E4AF318}" type="datetimeFigureOut">
              <a:rPr kumimoji="1" lang="ja-JP" altLang="en-US" smtClean="0"/>
              <a:t>2017/1/26</a:t>
            </a:fld>
            <a:endParaRPr kumimoji="1" lang="ja-JP" altLang="en-US"/>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kumimoji="1" lang="ja-JP" altLang="en-US"/>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3E56EC90-893F-45CA-BAAF-1A9BDBE265F0}" type="slidenum">
              <a:rPr kumimoji="1" lang="ja-JP" altLang="en-US" smtClean="0"/>
              <a:t>‹#›</a:t>
            </a:fld>
            <a:endParaRPr kumimoji="1" lang="ja-JP" altLang="en-US"/>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7326435-DB90-4E98-A86D-D6F54E4AF318}" type="datetimeFigureOut">
              <a:rPr kumimoji="1" lang="ja-JP" altLang="en-US" smtClean="0"/>
              <a:t>2017/1/26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56EC90-893F-45CA-BAAF-1A9BDBE265F0}"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7326435-DB90-4E98-A86D-D6F54E4AF318}" type="datetimeFigureOut">
              <a:rPr kumimoji="1" lang="ja-JP" altLang="en-US" smtClean="0"/>
              <a:t>2017/1/26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56EC90-893F-45CA-BAAF-1A9BDBE265F0}"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7326435-DB90-4E98-A86D-D6F54E4AF318}" type="datetimeFigureOut">
              <a:rPr kumimoji="1" lang="ja-JP" altLang="en-US" smtClean="0"/>
              <a:t>2017/1/26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56EC90-893F-45CA-BAAF-1A9BDBE265F0}"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7326435-DB90-4E98-A86D-D6F54E4AF318}" type="datetimeFigureOut">
              <a:rPr kumimoji="1" lang="ja-JP" altLang="en-US" smtClean="0"/>
              <a:t>2017/1/26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56EC90-893F-45CA-BAAF-1A9BDBE265F0}"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5" name="Date Placeholder 4"/>
          <p:cNvSpPr>
            <a:spLocks noGrp="1"/>
          </p:cNvSpPr>
          <p:nvPr>
            <p:ph type="dt" sz="half" idx="10"/>
          </p:nvPr>
        </p:nvSpPr>
        <p:spPr/>
        <p:txBody>
          <a:bodyPr/>
          <a:lstStyle/>
          <a:p>
            <a:fld id="{07326435-DB90-4E98-A86D-D6F54E4AF318}" type="datetimeFigureOut">
              <a:rPr kumimoji="1" lang="ja-JP" altLang="en-US" smtClean="0"/>
              <a:t>2017/1/26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56EC90-893F-45CA-BAAF-1A9BDBE265F0}" type="slidenum">
              <a:rPr kumimoji="1" lang="ja-JP" altLang="en-US" smtClean="0"/>
              <a:t>‹#›</a:t>
            </a:fld>
            <a:endParaRPr kumimoji="1" lang="ja-JP" altLang="en-US"/>
          </a:p>
        </p:txBody>
      </p:sp>
      <p:sp>
        <p:nvSpPr>
          <p:cNvPr id="9" name="Content Placeholder 8"/>
          <p:cNvSpPr>
            <a:spLocks noGrp="1"/>
          </p:cNvSpPr>
          <p:nvPr>
            <p:ph sz="quarter" idx="13"/>
          </p:nvPr>
        </p:nvSpPr>
        <p:spPr>
          <a:xfrm>
            <a:off x="1389888" y="2313432"/>
            <a:ext cx="4559808" cy="349300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7326435-DB90-4E98-A86D-D6F54E4AF318}" type="datetimeFigureOut">
              <a:rPr kumimoji="1" lang="ja-JP" altLang="en-US" smtClean="0"/>
              <a:t>2017/1/26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E56EC90-893F-45CA-BAAF-1A9BDBE265F0}"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07326435-DB90-4E98-A86D-D6F54E4AF318}" type="datetimeFigureOut">
              <a:rPr kumimoji="1" lang="ja-JP" altLang="en-US" smtClean="0"/>
              <a:t>2017/1/26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E56EC90-893F-45CA-BAAF-1A9BDBE265F0}"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26435-DB90-4E98-A86D-D6F54E4AF318}" type="datetimeFigureOut">
              <a:rPr kumimoji="1" lang="ja-JP" altLang="en-US" smtClean="0"/>
              <a:t>2017/1/26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E56EC90-893F-45CA-BAAF-1A9BDBE265F0}"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7326435-DB90-4E98-A86D-D6F54E4AF318}" type="datetimeFigureOut">
              <a:rPr kumimoji="1" lang="ja-JP" altLang="en-US" smtClean="0"/>
              <a:t>2017/1/26</a:t>
            </a:fld>
            <a:endParaRPr kumimoji="1" lang="ja-JP" altLang="en-US"/>
          </a:p>
        </p:txBody>
      </p:sp>
      <p:sp>
        <p:nvSpPr>
          <p:cNvPr id="7" name="Slide Number Placeholder 6"/>
          <p:cNvSpPr>
            <a:spLocks noGrp="1"/>
          </p:cNvSpPr>
          <p:nvPr>
            <p:ph type="sldNum" sz="quarter" idx="12"/>
          </p:nvPr>
        </p:nvSpPr>
        <p:spPr/>
        <p:txBody>
          <a:bodyPr/>
          <a:lstStyle/>
          <a:p>
            <a:fld id="{3E56EC90-893F-45CA-BAAF-1A9BDBE265F0}" type="slidenum">
              <a:rPr kumimoji="1" lang="ja-JP" altLang="en-US" smtClean="0"/>
              <a:t>‹#›</a:t>
            </a:fld>
            <a:endParaRPr kumimoji="1" lang="ja-JP" altLang="en-US"/>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kumimoji="1" lang="ja-JP" altLang="en-US"/>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ja-JP" altLang="en-US"/>
              <a:t>マスター タイトルの書式設定</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ja-JP" altLang="en-US"/>
              <a:t>マスター タイトルの書式設定</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7326435-DB90-4E98-A86D-D6F54E4AF318}" type="datetimeFigureOut">
              <a:rPr kumimoji="1" lang="ja-JP" altLang="en-US" smtClean="0"/>
              <a:t>2017/1/26</a:t>
            </a:fld>
            <a:endParaRPr kumimoji="1" lang="ja-JP" alt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kumimoji="1" lang="ja-JP" altLang="en-US"/>
          </a:p>
        </p:txBody>
      </p:sp>
      <p:sp>
        <p:nvSpPr>
          <p:cNvPr id="7" name="Slide Number Placeholder 6"/>
          <p:cNvSpPr>
            <a:spLocks noGrp="1"/>
          </p:cNvSpPr>
          <p:nvPr>
            <p:ph type="sldNum" sz="quarter" idx="12"/>
          </p:nvPr>
        </p:nvSpPr>
        <p:spPr/>
        <p:txBody>
          <a:bodyPr/>
          <a:lstStyle/>
          <a:p>
            <a:fld id="{3E56EC90-893F-45CA-BAAF-1A9BDBE265F0}"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07326435-DB90-4E98-A86D-D6F54E4AF318}" type="datetimeFigureOut">
              <a:rPr kumimoji="1" lang="ja-JP" altLang="en-US" smtClean="0"/>
              <a:t>2017/1/26</a:t>
            </a:fld>
            <a:endParaRPr kumimoji="1" lang="ja-JP" altLang="en-US"/>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kumimoji="1" lang="ja-JP" altLang="en-US"/>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3E56EC90-893F-45CA-BAAF-1A9BDBE265F0}"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kumimoji="1" sz="40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kumimoji="1"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kumimoji="1"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kumimoji="1"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kumimoji="1"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kumimoji="1"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88758" y="286540"/>
            <a:ext cx="11261559" cy="1852864"/>
          </a:xfrm>
        </p:spPr>
        <p:txBody>
          <a:bodyPr>
            <a:normAutofit fontScale="90000"/>
          </a:bodyPr>
          <a:lstStyle/>
          <a:p>
            <a:r>
              <a:rPr lang="ja-JP" altLang="en-US" sz="6000" dirty="0">
                <a:latin typeface="HGP創英角ｺﾞｼｯｸUB" panose="020B0900000000000000" pitchFamily="50" charset="-128"/>
                <a:ea typeface="HGP創英角ｺﾞｼｯｸUB" panose="020B0900000000000000" pitchFamily="50" charset="-128"/>
              </a:rPr>
              <a:t>見て、食べて、感じる。</a:t>
            </a:r>
            <a:br>
              <a:rPr lang="en-US" altLang="ja-JP" sz="6000" dirty="0">
                <a:latin typeface="HGP創英角ｺﾞｼｯｸUB" panose="020B0900000000000000" pitchFamily="50" charset="-128"/>
                <a:ea typeface="HGP創英角ｺﾞｼｯｸUB" panose="020B0900000000000000" pitchFamily="50" charset="-128"/>
              </a:rPr>
            </a:br>
            <a:r>
              <a:rPr lang="ja-JP" altLang="en-US" sz="6000" dirty="0">
                <a:latin typeface="HGP創英角ｺﾞｼｯｸUB" panose="020B0900000000000000" pitchFamily="50" charset="-128"/>
                <a:ea typeface="HGP創英角ｺﾞｼｯｸUB" panose="020B0900000000000000" pitchFamily="50" charset="-128"/>
              </a:rPr>
              <a:t>　　　　　　　　京都満喫スタンプラリー</a:t>
            </a:r>
            <a:endParaRPr kumimoji="1" lang="ja-JP" altLang="en-US" sz="6700" dirty="0">
              <a:latin typeface="HGP創英角ｺﾞｼｯｸUB" panose="020B0900000000000000" pitchFamily="50" charset="-128"/>
              <a:ea typeface="HGP創英角ｺﾞｼｯｸUB" panose="020B0900000000000000" pitchFamily="50" charset="-128"/>
            </a:endParaRPr>
          </a:p>
        </p:txBody>
      </p:sp>
      <p:sp>
        <p:nvSpPr>
          <p:cNvPr id="3" name="サブタイトル 2"/>
          <p:cNvSpPr>
            <a:spLocks noGrp="1"/>
          </p:cNvSpPr>
          <p:nvPr>
            <p:ph type="subTitle" idx="1"/>
          </p:nvPr>
        </p:nvSpPr>
        <p:spPr>
          <a:xfrm>
            <a:off x="6142387" y="2636668"/>
            <a:ext cx="5329177" cy="4074850"/>
          </a:xfrm>
        </p:spPr>
        <p:txBody>
          <a:bodyPr>
            <a:normAutofit/>
          </a:bodyPr>
          <a:lstStyle/>
          <a:p>
            <a:r>
              <a:rPr kumimoji="1" lang="ja-JP" altLang="en-US" sz="4800" dirty="0"/>
              <a:t>大阪成蹊Ｂチーム</a:t>
            </a:r>
            <a:endParaRPr kumimoji="1" lang="en-US" altLang="ja-JP" sz="4800" dirty="0"/>
          </a:p>
          <a:p>
            <a:r>
              <a:rPr kumimoji="1" lang="ja-JP" altLang="en-US" sz="4800" dirty="0"/>
              <a:t>水野ゼミ</a:t>
            </a:r>
            <a:endParaRPr kumimoji="1" lang="en-US" altLang="ja-JP" sz="48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29690">
            <a:off x="992603" y="2645839"/>
            <a:ext cx="4876800" cy="3657600"/>
          </a:xfrm>
          <a:prstGeom prst="rect">
            <a:avLst/>
          </a:prstGeom>
        </p:spPr>
      </p:pic>
    </p:spTree>
    <p:extLst>
      <p:ext uri="{BB962C8B-B14F-4D97-AF65-F5344CB8AC3E}">
        <p14:creationId xmlns:p14="http://schemas.microsoft.com/office/powerpoint/2010/main" val="230049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結果</a:t>
            </a:r>
          </a:p>
        </p:txBody>
      </p:sp>
      <p:sp>
        <p:nvSpPr>
          <p:cNvPr id="3" name="コンテンツ プレースホルダー 2"/>
          <p:cNvSpPr>
            <a:spLocks noGrp="1"/>
          </p:cNvSpPr>
          <p:nvPr>
            <p:ph idx="1"/>
          </p:nvPr>
        </p:nvSpPr>
        <p:spPr/>
        <p:txBody>
          <a:bodyPr/>
          <a:lstStyle/>
          <a:p>
            <a:r>
              <a:rPr lang="ja-JP" altLang="en-US" dirty="0"/>
              <a:t>国際交流を通して関係を深め合う</a:t>
            </a:r>
            <a:endParaRPr lang="en-US" altLang="ja-JP" dirty="0"/>
          </a:p>
          <a:p>
            <a:r>
              <a:rPr kumimoji="1" lang="ja-JP" altLang="en-US" dirty="0"/>
              <a:t>日本の文化を知ってもらう</a:t>
            </a:r>
            <a:endParaRPr kumimoji="1" lang="en-US" altLang="ja-JP" dirty="0"/>
          </a:p>
          <a:p>
            <a:r>
              <a:rPr lang="ja-JP" altLang="en-US" dirty="0"/>
              <a:t>また日本に来たいと思ってもらえるような企画作成</a:t>
            </a:r>
            <a:endParaRPr lang="en-US" altLang="ja-JP" dirty="0"/>
          </a:p>
        </p:txBody>
      </p:sp>
    </p:spTree>
    <p:extLst>
      <p:ext uri="{BB962C8B-B14F-4D97-AF65-F5344CB8AC3E}">
        <p14:creationId xmlns:p14="http://schemas.microsoft.com/office/powerpoint/2010/main" val="213962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200"/>
                                        <p:tgtEl>
                                          <p:spTgt spid="2"/>
                                        </p:tgtEl>
                                      </p:cBhvr>
                                    </p:animEffect>
                                  </p:childTnLst>
                                </p:cTn>
                              </p:par>
                              <p:par>
                                <p:cTn id="8" presetID="16" presetClass="entr" presetSubtype="21" fill="hold" nodeType="withEffect">
                                  <p:stCondLst>
                                    <p:cond delay="12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1300"/>
                                        <p:tgtEl>
                                          <p:spTgt spid="3">
                                            <p:txEl>
                                              <p:pRg st="0" end="0"/>
                                            </p:txEl>
                                          </p:spTgt>
                                        </p:tgtEl>
                                      </p:cBhvr>
                                    </p:animEffect>
                                  </p:childTnLst>
                                </p:cTn>
                              </p:par>
                              <p:par>
                                <p:cTn id="11" presetID="16" presetClass="entr" presetSubtype="21" fill="hold" nodeType="withEffect">
                                  <p:stCondLst>
                                    <p:cond delay="12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1300"/>
                                        <p:tgtEl>
                                          <p:spTgt spid="3">
                                            <p:txEl>
                                              <p:pRg st="1" end="1"/>
                                            </p:txEl>
                                          </p:spTgt>
                                        </p:tgtEl>
                                      </p:cBhvr>
                                    </p:animEffect>
                                  </p:childTnLst>
                                </p:cTn>
                              </p:par>
                              <p:par>
                                <p:cTn id="14" presetID="16" presetClass="entr" presetSubtype="21" fill="hold" nodeType="withEffect">
                                  <p:stCondLst>
                                    <p:cond delay="12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13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833" y="812800"/>
            <a:ext cx="9686334" cy="5312229"/>
          </a:xfrm>
          <a:prstGeom prst="rect">
            <a:avLst/>
          </a:prstGeom>
        </p:spPr>
      </p:pic>
    </p:spTree>
    <p:extLst>
      <p:ext uri="{BB962C8B-B14F-4D97-AF65-F5344CB8AC3E}">
        <p14:creationId xmlns:p14="http://schemas.microsoft.com/office/powerpoint/2010/main" val="203814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866312" y="665019"/>
            <a:ext cx="8264401" cy="883166"/>
          </a:xfrm>
        </p:spPr>
        <p:txBody>
          <a:bodyPr/>
          <a:lstStyle/>
          <a:p>
            <a:r>
              <a:rPr kumimoji="1" lang="ja-JP" altLang="en-US" dirty="0"/>
              <a:t>目的</a:t>
            </a:r>
          </a:p>
        </p:txBody>
      </p:sp>
      <p:sp>
        <p:nvSpPr>
          <p:cNvPr id="4" name="四角形: 角を丸くする 3"/>
          <p:cNvSpPr/>
          <p:nvPr/>
        </p:nvSpPr>
        <p:spPr>
          <a:xfrm>
            <a:off x="866312" y="1825625"/>
            <a:ext cx="10487488" cy="126380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ja-JP" altLang="en-US" dirty="0"/>
              <a:t>　</a:t>
            </a:r>
            <a:r>
              <a:rPr lang="ja-JP" altLang="en-US" sz="2800" dirty="0"/>
              <a:t>国際交流 ・・・</a:t>
            </a:r>
            <a:r>
              <a:rPr lang="ja-JP" altLang="en-US" dirty="0"/>
              <a:t>　</a:t>
            </a:r>
            <a:r>
              <a:rPr lang="en-US" altLang="ja-JP" sz="2800" dirty="0"/>
              <a:t>WMG</a:t>
            </a:r>
            <a:r>
              <a:rPr lang="ja-JP" altLang="en-US" sz="2800" dirty="0"/>
              <a:t>に参加する外国人とのイベントを共有</a:t>
            </a:r>
          </a:p>
        </p:txBody>
      </p:sp>
      <p:sp>
        <p:nvSpPr>
          <p:cNvPr id="5" name="四角形: 角を丸くする 4"/>
          <p:cNvSpPr/>
          <p:nvPr/>
        </p:nvSpPr>
        <p:spPr>
          <a:xfrm>
            <a:off x="866312" y="3745428"/>
            <a:ext cx="10487488" cy="152696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ja-JP" altLang="en-US" sz="2400" dirty="0"/>
              <a:t>日本の文化・・・　古くからあるものや、新しいものまでの文化体験</a:t>
            </a:r>
          </a:p>
        </p:txBody>
      </p:sp>
    </p:spTree>
    <p:extLst>
      <p:ext uri="{BB962C8B-B14F-4D97-AF65-F5344CB8AC3E}">
        <p14:creationId xmlns:p14="http://schemas.microsoft.com/office/powerpoint/2010/main" val="370253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dirty="0"/>
              <a:t>スランプラリー企画</a:t>
            </a:r>
          </a:p>
        </p:txBody>
      </p:sp>
      <p:sp>
        <p:nvSpPr>
          <p:cNvPr id="3" name="コンテンツ プレースホルダー 2"/>
          <p:cNvSpPr>
            <a:spLocks noGrp="1"/>
          </p:cNvSpPr>
          <p:nvPr>
            <p:ph idx="1"/>
          </p:nvPr>
        </p:nvSpPr>
        <p:spPr>
          <a:xfrm>
            <a:off x="1900051" y="2778827"/>
            <a:ext cx="7458695" cy="2305607"/>
          </a:xfrm>
        </p:spPr>
        <p:txBody>
          <a:bodyPr>
            <a:normAutofit fontScale="92500"/>
          </a:bodyPr>
          <a:lstStyle/>
          <a:p>
            <a:pPr marL="0" indent="0">
              <a:buNone/>
            </a:pPr>
            <a:endParaRPr kumimoji="1" lang="en-US" altLang="ja-JP" dirty="0"/>
          </a:p>
          <a:p>
            <a:pPr marL="0" indent="0">
              <a:buNone/>
            </a:pPr>
            <a:r>
              <a:rPr lang="ja-JP" altLang="en-US" dirty="0"/>
              <a:t>場所：京都　　　</a:t>
            </a:r>
            <a:endParaRPr lang="en-US" altLang="ja-JP" dirty="0"/>
          </a:p>
          <a:p>
            <a:pPr marL="0" indent="0">
              <a:buNone/>
            </a:pPr>
            <a:endParaRPr kumimoji="1" lang="en-US" altLang="ja-JP" dirty="0"/>
          </a:p>
          <a:p>
            <a:pPr marL="0" indent="0">
              <a:buNone/>
            </a:pPr>
            <a:r>
              <a:rPr kumimoji="1" lang="ja-JP" altLang="en-US" dirty="0"/>
              <a:t>食と文化</a:t>
            </a:r>
            <a:r>
              <a:rPr lang="ja-JP" altLang="en-US" dirty="0"/>
              <a:t>２つの項目</a:t>
            </a:r>
            <a:endParaRPr kumimoji="1" lang="en-US" altLang="ja-JP" dirty="0"/>
          </a:p>
          <a:p>
            <a:pPr marL="0" indent="0">
              <a:buNone/>
            </a:pPr>
            <a:r>
              <a:rPr lang="ja-JP" altLang="en-US" dirty="0"/>
              <a:t>スタンプラリーの中で、日本の食と文化にふれてもらう。</a:t>
            </a:r>
            <a:endParaRPr kumimoji="1" lang="en-US" altLang="ja-JP" dirty="0"/>
          </a:p>
        </p:txBody>
      </p:sp>
    </p:spTree>
    <p:extLst>
      <p:ext uri="{BB962C8B-B14F-4D97-AF65-F5344CB8AC3E}">
        <p14:creationId xmlns:p14="http://schemas.microsoft.com/office/powerpoint/2010/main" val="310832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11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1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1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110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additive="base">
                                        <p:cTn id="16" dur="11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7" dur="1100" fill="hold"/>
                                        <p:tgtEl>
                                          <p:spTgt spid="3">
                                            <p:txEl>
                                              <p:pRg st="3" end="3"/>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110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11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11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豪華賞品内容</a:t>
            </a:r>
          </a:p>
        </p:txBody>
      </p:sp>
      <p:sp>
        <p:nvSpPr>
          <p:cNvPr id="3" name="コンテンツ プレースホルダー 2"/>
          <p:cNvSpPr>
            <a:spLocks noGrp="1"/>
          </p:cNvSpPr>
          <p:nvPr>
            <p:ph idx="1"/>
          </p:nvPr>
        </p:nvSpPr>
        <p:spPr>
          <a:xfrm>
            <a:off x="1450700" y="2375064"/>
            <a:ext cx="9581477" cy="1864427"/>
          </a:xfrm>
        </p:spPr>
        <p:txBody>
          <a:bodyPr>
            <a:normAutofit/>
          </a:bodyPr>
          <a:lstStyle/>
          <a:p>
            <a:pPr marL="0" indent="0">
              <a:buNone/>
            </a:pPr>
            <a:r>
              <a:rPr lang="ja-JP" altLang="en-US" dirty="0"/>
              <a:t>スタンプを集めた数にあわせて福引に挑戦し賞品をゲット！！</a:t>
            </a:r>
            <a:endParaRPr lang="en-US" altLang="ja-JP" dirty="0"/>
          </a:p>
          <a:p>
            <a:pPr marL="0" indent="0">
              <a:buNone/>
            </a:pPr>
            <a:r>
              <a:rPr lang="ja-JP" altLang="en-US" dirty="0"/>
              <a:t>スタンプは各９個ずつ３列で並んでおり</a:t>
            </a:r>
            <a:endParaRPr lang="en-US" altLang="ja-JP" dirty="0"/>
          </a:p>
          <a:p>
            <a:pPr marL="0" indent="0">
              <a:buNone/>
            </a:pPr>
            <a:r>
              <a:rPr lang="ja-JP" altLang="en-US" dirty="0"/>
              <a:t>１～３個集めて１回の挑戦、４～６個で２回の挑戦</a:t>
            </a:r>
            <a:endParaRPr lang="en-US" altLang="ja-JP" dirty="0"/>
          </a:p>
          <a:p>
            <a:pPr marL="0" indent="0">
              <a:buNone/>
            </a:pPr>
            <a:r>
              <a:rPr lang="ja-JP" altLang="en-US" dirty="0"/>
              <a:t>７～８個で３回、９個全部で５回福引に挑戦できます。</a:t>
            </a:r>
            <a:endParaRPr lang="en-US" altLang="ja-JP" dirty="0"/>
          </a:p>
          <a:p>
            <a:pPr marL="0" indent="0">
              <a:buNone/>
            </a:pPr>
            <a:endParaRPr lang="en-US" altLang="ja-JP" dirty="0"/>
          </a:p>
          <a:p>
            <a:pPr marL="0" indent="0">
              <a:buNone/>
            </a:pPr>
            <a:endParaRPr kumimoji="1" lang="en-US" altLang="ja-JP" dirty="0"/>
          </a:p>
        </p:txBody>
      </p:sp>
      <p:sp>
        <p:nvSpPr>
          <p:cNvPr id="4" name="角丸四角形 3"/>
          <p:cNvSpPr/>
          <p:nvPr/>
        </p:nvSpPr>
        <p:spPr>
          <a:xfrm>
            <a:off x="1318161" y="4560125"/>
            <a:ext cx="9524010" cy="1211283"/>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2400" dirty="0">
                <a:solidFill>
                  <a:sysClr val="windowText" lastClr="000000"/>
                </a:solidFill>
              </a:rPr>
              <a:t>京都の文化に触れて日本ならではのイベントを楽しんでもらうとこ</a:t>
            </a:r>
          </a:p>
        </p:txBody>
      </p:sp>
    </p:spTree>
    <p:extLst>
      <p:ext uri="{BB962C8B-B14F-4D97-AF65-F5344CB8AC3E}">
        <p14:creationId xmlns:p14="http://schemas.microsoft.com/office/powerpoint/2010/main" val="251273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800"/>
                                        <p:tgtEl>
                                          <p:spTgt spid="3">
                                            <p:txEl>
                                              <p:pRg st="0" end="0"/>
                                            </p:txEl>
                                          </p:spTgt>
                                        </p:tgtEl>
                                      </p:cBhvr>
                                    </p:animEffect>
                                    <p:anim calcmode="lin" valueType="num">
                                      <p:cBhvr>
                                        <p:cTn id="14" dur="8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8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800"/>
                                        <p:tgtEl>
                                          <p:spTgt spid="3">
                                            <p:txEl>
                                              <p:pRg st="1" end="1"/>
                                            </p:txEl>
                                          </p:spTgt>
                                        </p:tgtEl>
                                      </p:cBhvr>
                                    </p:animEffect>
                                    <p:anim calcmode="lin" valueType="num">
                                      <p:cBhvr>
                                        <p:cTn id="19" dur="8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8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800"/>
                                        <p:tgtEl>
                                          <p:spTgt spid="3">
                                            <p:txEl>
                                              <p:pRg st="2" end="2"/>
                                            </p:txEl>
                                          </p:spTgt>
                                        </p:tgtEl>
                                      </p:cBhvr>
                                    </p:animEffect>
                                    <p:anim calcmode="lin" valueType="num">
                                      <p:cBhvr>
                                        <p:cTn id="24" dur="8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8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800"/>
                                        <p:tgtEl>
                                          <p:spTgt spid="3">
                                            <p:txEl>
                                              <p:pRg st="3" end="3"/>
                                            </p:txEl>
                                          </p:spTgt>
                                        </p:tgtEl>
                                      </p:cBhvr>
                                    </p:animEffect>
                                    <p:anim calcmode="lin" valueType="num">
                                      <p:cBhvr>
                                        <p:cTn id="29" dur="8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8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1800"/>
                            </p:stCondLst>
                            <p:childTnLst>
                              <p:par>
                                <p:cTn id="32" presetID="42"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600"/>
                                        <p:tgtEl>
                                          <p:spTgt spid="4"/>
                                        </p:tgtEl>
                                      </p:cBhvr>
                                    </p:animEffect>
                                    <p:anim calcmode="lin" valueType="num">
                                      <p:cBhvr>
                                        <p:cTn id="35" dur="600" fill="hold"/>
                                        <p:tgtEl>
                                          <p:spTgt spid="4"/>
                                        </p:tgtEl>
                                        <p:attrNameLst>
                                          <p:attrName>ppt_x</p:attrName>
                                        </p:attrNameLst>
                                      </p:cBhvr>
                                      <p:tavLst>
                                        <p:tav tm="0">
                                          <p:val>
                                            <p:strVal val="#ppt_x"/>
                                          </p:val>
                                        </p:tav>
                                        <p:tav tm="100000">
                                          <p:val>
                                            <p:strVal val="#ppt_x"/>
                                          </p:val>
                                        </p:tav>
                                      </p:tavLst>
                                    </p:anim>
                                    <p:anim calcmode="lin" valueType="num">
                                      <p:cBhvr>
                                        <p:cTn id="36" dur="6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60268" y="1341912"/>
            <a:ext cx="3645724" cy="414368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027215" y="925472"/>
            <a:ext cx="2202873" cy="1744868"/>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021276" y="2843336"/>
            <a:ext cx="2208812" cy="1560801"/>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027215" y="4617893"/>
            <a:ext cx="2202873" cy="1557276"/>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8667892" y="925472"/>
            <a:ext cx="2174279" cy="1744868"/>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667894" y="2843335"/>
            <a:ext cx="2174277" cy="1560802"/>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8667893" y="4617893"/>
            <a:ext cx="2174278" cy="1557276"/>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6580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06">
                                          <p:stCondLst>
                                            <p:cond delay="0"/>
                                          </p:stCondLst>
                                        </p:cTn>
                                        <p:tgtEl>
                                          <p:spTgt spid="4"/>
                                        </p:tgtEl>
                                      </p:cBhvr>
                                    </p:animEffect>
                                    <p:anim calcmode="lin" valueType="num">
                                      <p:cBhvr>
                                        <p:cTn id="8" dur="1275"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6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65" tmFilter="0, 0; 0.125,0.2665; 0.25,0.4; 0.375,0.465; 0.5,0.5;  0.625,0.535; 0.75,0.6; 0.875,0.7335; 1,1">
                                          <p:stCondLst>
                                            <p:cond delay="465"/>
                                          </p:stCondLst>
                                        </p:cTn>
                                        <p:tgtEl>
                                          <p:spTgt spid="4"/>
                                        </p:tgtEl>
                                        <p:attrNameLst>
                                          <p:attrName>ppt_y</p:attrName>
                                        </p:attrNameLst>
                                      </p:cBhvr>
                                      <p:tavLst>
                                        <p:tav tm="0" fmla="#ppt_y-sin(pi*$)/9">
                                          <p:val>
                                            <p:fltVal val="0"/>
                                          </p:val>
                                        </p:tav>
                                        <p:tav tm="100000">
                                          <p:val>
                                            <p:fltVal val="1"/>
                                          </p:val>
                                        </p:tav>
                                      </p:tavLst>
                                    </p:anim>
                                    <p:anim calcmode="lin" valueType="num">
                                      <p:cBhvr>
                                        <p:cTn id="11" dur="232" tmFilter="0, 0; 0.125,0.2665; 0.25,0.4; 0.375,0.465; 0.5,0.5;  0.625,0.535; 0.75,0.6; 0.875,0.7335; 1,1">
                                          <p:stCondLst>
                                            <p:cond delay="927"/>
                                          </p:stCondLst>
                                        </p:cTn>
                                        <p:tgtEl>
                                          <p:spTgt spid="4"/>
                                        </p:tgtEl>
                                        <p:attrNameLst>
                                          <p:attrName>ppt_y</p:attrName>
                                        </p:attrNameLst>
                                      </p:cBhvr>
                                      <p:tavLst>
                                        <p:tav tm="0" fmla="#ppt_y-sin(pi*$)/27">
                                          <p:val>
                                            <p:fltVal val="0"/>
                                          </p:val>
                                        </p:tav>
                                        <p:tav tm="100000">
                                          <p:val>
                                            <p:fltVal val="1"/>
                                          </p:val>
                                        </p:tav>
                                      </p:tavLst>
                                    </p:anim>
                                    <p:anim calcmode="lin" valueType="num">
                                      <p:cBhvr>
                                        <p:cTn id="12" dur="115" tmFilter="0, 0; 0.125,0.2665; 0.25,0.4; 0.375,0.465; 0.5,0.5;  0.625,0.535; 0.75,0.6; 0.875,0.7335; 1,1">
                                          <p:stCondLst>
                                            <p:cond delay="1159"/>
                                          </p:stCondLst>
                                        </p:cTn>
                                        <p:tgtEl>
                                          <p:spTgt spid="4"/>
                                        </p:tgtEl>
                                        <p:attrNameLst>
                                          <p:attrName>ppt_y</p:attrName>
                                        </p:attrNameLst>
                                      </p:cBhvr>
                                      <p:tavLst>
                                        <p:tav tm="0" fmla="#ppt_y-sin(pi*$)/81">
                                          <p:val>
                                            <p:fltVal val="0"/>
                                          </p:val>
                                        </p:tav>
                                        <p:tav tm="100000">
                                          <p:val>
                                            <p:fltVal val="1"/>
                                          </p:val>
                                        </p:tav>
                                      </p:tavLst>
                                    </p:anim>
                                    <p:animScale>
                                      <p:cBhvr>
                                        <p:cTn id="13" dur="18">
                                          <p:stCondLst>
                                            <p:cond delay="455"/>
                                          </p:stCondLst>
                                        </p:cTn>
                                        <p:tgtEl>
                                          <p:spTgt spid="4"/>
                                        </p:tgtEl>
                                      </p:cBhvr>
                                      <p:to x="100000" y="60000"/>
                                    </p:animScale>
                                    <p:animScale>
                                      <p:cBhvr>
                                        <p:cTn id="14" dur="116" decel="50000">
                                          <p:stCondLst>
                                            <p:cond delay="473"/>
                                          </p:stCondLst>
                                        </p:cTn>
                                        <p:tgtEl>
                                          <p:spTgt spid="4"/>
                                        </p:tgtEl>
                                      </p:cBhvr>
                                      <p:to x="100000" y="100000"/>
                                    </p:animScale>
                                    <p:animScale>
                                      <p:cBhvr>
                                        <p:cTn id="15" dur="18">
                                          <p:stCondLst>
                                            <p:cond delay="918"/>
                                          </p:stCondLst>
                                        </p:cTn>
                                        <p:tgtEl>
                                          <p:spTgt spid="4"/>
                                        </p:tgtEl>
                                      </p:cBhvr>
                                      <p:to x="100000" y="80000"/>
                                    </p:animScale>
                                    <p:animScale>
                                      <p:cBhvr>
                                        <p:cTn id="16" dur="116" decel="50000">
                                          <p:stCondLst>
                                            <p:cond delay="937"/>
                                          </p:stCondLst>
                                        </p:cTn>
                                        <p:tgtEl>
                                          <p:spTgt spid="4"/>
                                        </p:tgtEl>
                                      </p:cBhvr>
                                      <p:to x="100000" y="100000"/>
                                    </p:animScale>
                                    <p:animScale>
                                      <p:cBhvr>
                                        <p:cTn id="17" dur="18">
                                          <p:stCondLst>
                                            <p:cond delay="1149"/>
                                          </p:stCondLst>
                                        </p:cTn>
                                        <p:tgtEl>
                                          <p:spTgt spid="4"/>
                                        </p:tgtEl>
                                      </p:cBhvr>
                                      <p:to x="100000" y="90000"/>
                                    </p:animScale>
                                    <p:animScale>
                                      <p:cBhvr>
                                        <p:cTn id="18" dur="116" decel="50000">
                                          <p:stCondLst>
                                            <p:cond delay="1168"/>
                                          </p:stCondLst>
                                        </p:cTn>
                                        <p:tgtEl>
                                          <p:spTgt spid="4"/>
                                        </p:tgtEl>
                                      </p:cBhvr>
                                      <p:to x="100000" y="100000"/>
                                    </p:animScale>
                                    <p:animScale>
                                      <p:cBhvr>
                                        <p:cTn id="19" dur="18">
                                          <p:stCondLst>
                                            <p:cond delay="1266"/>
                                          </p:stCondLst>
                                        </p:cTn>
                                        <p:tgtEl>
                                          <p:spTgt spid="4"/>
                                        </p:tgtEl>
                                      </p:cBhvr>
                                      <p:to x="100000" y="95000"/>
                                    </p:animScale>
                                    <p:animScale>
                                      <p:cBhvr>
                                        <p:cTn id="20" dur="116" decel="50000">
                                          <p:stCondLst>
                                            <p:cond delay="128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406">
                                          <p:stCondLst>
                                            <p:cond delay="0"/>
                                          </p:stCondLst>
                                        </p:cTn>
                                        <p:tgtEl>
                                          <p:spTgt spid="3"/>
                                        </p:tgtEl>
                                      </p:cBhvr>
                                    </p:animEffect>
                                    <p:anim calcmode="lin" valueType="num">
                                      <p:cBhvr>
                                        <p:cTn id="24" dur="1275"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465"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465" tmFilter="0, 0; 0.125,0.2665; 0.25,0.4; 0.375,0.465; 0.5,0.5;  0.625,0.535; 0.75,0.6; 0.875,0.7335; 1,1">
                                          <p:stCondLst>
                                            <p:cond delay="465"/>
                                          </p:stCondLst>
                                        </p:cTn>
                                        <p:tgtEl>
                                          <p:spTgt spid="3"/>
                                        </p:tgtEl>
                                        <p:attrNameLst>
                                          <p:attrName>ppt_y</p:attrName>
                                        </p:attrNameLst>
                                      </p:cBhvr>
                                      <p:tavLst>
                                        <p:tav tm="0" fmla="#ppt_y-sin(pi*$)/9">
                                          <p:val>
                                            <p:fltVal val="0"/>
                                          </p:val>
                                        </p:tav>
                                        <p:tav tm="100000">
                                          <p:val>
                                            <p:fltVal val="1"/>
                                          </p:val>
                                        </p:tav>
                                      </p:tavLst>
                                    </p:anim>
                                    <p:anim calcmode="lin" valueType="num">
                                      <p:cBhvr>
                                        <p:cTn id="27" dur="232" tmFilter="0, 0; 0.125,0.2665; 0.25,0.4; 0.375,0.465; 0.5,0.5;  0.625,0.535; 0.75,0.6; 0.875,0.7335; 1,1">
                                          <p:stCondLst>
                                            <p:cond delay="927"/>
                                          </p:stCondLst>
                                        </p:cTn>
                                        <p:tgtEl>
                                          <p:spTgt spid="3"/>
                                        </p:tgtEl>
                                        <p:attrNameLst>
                                          <p:attrName>ppt_y</p:attrName>
                                        </p:attrNameLst>
                                      </p:cBhvr>
                                      <p:tavLst>
                                        <p:tav tm="0" fmla="#ppt_y-sin(pi*$)/27">
                                          <p:val>
                                            <p:fltVal val="0"/>
                                          </p:val>
                                        </p:tav>
                                        <p:tav tm="100000">
                                          <p:val>
                                            <p:fltVal val="1"/>
                                          </p:val>
                                        </p:tav>
                                      </p:tavLst>
                                    </p:anim>
                                    <p:anim calcmode="lin" valueType="num">
                                      <p:cBhvr>
                                        <p:cTn id="28" dur="115" tmFilter="0, 0; 0.125,0.2665; 0.25,0.4; 0.375,0.465; 0.5,0.5;  0.625,0.535; 0.75,0.6; 0.875,0.7335; 1,1">
                                          <p:stCondLst>
                                            <p:cond delay="1159"/>
                                          </p:stCondLst>
                                        </p:cTn>
                                        <p:tgtEl>
                                          <p:spTgt spid="3"/>
                                        </p:tgtEl>
                                        <p:attrNameLst>
                                          <p:attrName>ppt_y</p:attrName>
                                        </p:attrNameLst>
                                      </p:cBhvr>
                                      <p:tavLst>
                                        <p:tav tm="0" fmla="#ppt_y-sin(pi*$)/81">
                                          <p:val>
                                            <p:fltVal val="0"/>
                                          </p:val>
                                        </p:tav>
                                        <p:tav tm="100000">
                                          <p:val>
                                            <p:fltVal val="1"/>
                                          </p:val>
                                        </p:tav>
                                      </p:tavLst>
                                    </p:anim>
                                    <p:animScale>
                                      <p:cBhvr>
                                        <p:cTn id="29" dur="18">
                                          <p:stCondLst>
                                            <p:cond delay="455"/>
                                          </p:stCondLst>
                                        </p:cTn>
                                        <p:tgtEl>
                                          <p:spTgt spid="3"/>
                                        </p:tgtEl>
                                      </p:cBhvr>
                                      <p:to x="100000" y="60000"/>
                                    </p:animScale>
                                    <p:animScale>
                                      <p:cBhvr>
                                        <p:cTn id="30" dur="116" decel="50000">
                                          <p:stCondLst>
                                            <p:cond delay="473"/>
                                          </p:stCondLst>
                                        </p:cTn>
                                        <p:tgtEl>
                                          <p:spTgt spid="3"/>
                                        </p:tgtEl>
                                      </p:cBhvr>
                                      <p:to x="100000" y="100000"/>
                                    </p:animScale>
                                    <p:animScale>
                                      <p:cBhvr>
                                        <p:cTn id="31" dur="18">
                                          <p:stCondLst>
                                            <p:cond delay="918"/>
                                          </p:stCondLst>
                                        </p:cTn>
                                        <p:tgtEl>
                                          <p:spTgt spid="3"/>
                                        </p:tgtEl>
                                      </p:cBhvr>
                                      <p:to x="100000" y="80000"/>
                                    </p:animScale>
                                    <p:animScale>
                                      <p:cBhvr>
                                        <p:cTn id="32" dur="116" decel="50000">
                                          <p:stCondLst>
                                            <p:cond delay="937"/>
                                          </p:stCondLst>
                                        </p:cTn>
                                        <p:tgtEl>
                                          <p:spTgt spid="3"/>
                                        </p:tgtEl>
                                      </p:cBhvr>
                                      <p:to x="100000" y="100000"/>
                                    </p:animScale>
                                    <p:animScale>
                                      <p:cBhvr>
                                        <p:cTn id="33" dur="18">
                                          <p:stCondLst>
                                            <p:cond delay="1149"/>
                                          </p:stCondLst>
                                        </p:cTn>
                                        <p:tgtEl>
                                          <p:spTgt spid="3"/>
                                        </p:tgtEl>
                                      </p:cBhvr>
                                      <p:to x="100000" y="90000"/>
                                    </p:animScale>
                                    <p:animScale>
                                      <p:cBhvr>
                                        <p:cTn id="34" dur="116" decel="50000">
                                          <p:stCondLst>
                                            <p:cond delay="1168"/>
                                          </p:stCondLst>
                                        </p:cTn>
                                        <p:tgtEl>
                                          <p:spTgt spid="3"/>
                                        </p:tgtEl>
                                      </p:cBhvr>
                                      <p:to x="100000" y="100000"/>
                                    </p:animScale>
                                    <p:animScale>
                                      <p:cBhvr>
                                        <p:cTn id="35" dur="18">
                                          <p:stCondLst>
                                            <p:cond delay="1266"/>
                                          </p:stCondLst>
                                        </p:cTn>
                                        <p:tgtEl>
                                          <p:spTgt spid="3"/>
                                        </p:tgtEl>
                                      </p:cBhvr>
                                      <p:to x="100000" y="95000"/>
                                    </p:animScale>
                                    <p:animScale>
                                      <p:cBhvr>
                                        <p:cTn id="36" dur="116" decel="50000">
                                          <p:stCondLst>
                                            <p:cond delay="1284"/>
                                          </p:stCondLst>
                                        </p:cTn>
                                        <p:tgtEl>
                                          <p:spTgt spid="3"/>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406">
                                          <p:stCondLst>
                                            <p:cond delay="0"/>
                                          </p:stCondLst>
                                        </p:cTn>
                                        <p:tgtEl>
                                          <p:spTgt spid="5"/>
                                        </p:tgtEl>
                                      </p:cBhvr>
                                    </p:animEffect>
                                    <p:anim calcmode="lin" valueType="num">
                                      <p:cBhvr>
                                        <p:cTn id="40" dur="1275"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1" dur="46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2" dur="465" tmFilter="0, 0; 0.125,0.2665; 0.25,0.4; 0.375,0.465; 0.5,0.5;  0.625,0.535; 0.75,0.6; 0.875,0.7335; 1,1">
                                          <p:stCondLst>
                                            <p:cond delay="465"/>
                                          </p:stCondLst>
                                        </p:cTn>
                                        <p:tgtEl>
                                          <p:spTgt spid="5"/>
                                        </p:tgtEl>
                                        <p:attrNameLst>
                                          <p:attrName>ppt_y</p:attrName>
                                        </p:attrNameLst>
                                      </p:cBhvr>
                                      <p:tavLst>
                                        <p:tav tm="0" fmla="#ppt_y-sin(pi*$)/9">
                                          <p:val>
                                            <p:fltVal val="0"/>
                                          </p:val>
                                        </p:tav>
                                        <p:tav tm="100000">
                                          <p:val>
                                            <p:fltVal val="1"/>
                                          </p:val>
                                        </p:tav>
                                      </p:tavLst>
                                    </p:anim>
                                    <p:anim calcmode="lin" valueType="num">
                                      <p:cBhvr>
                                        <p:cTn id="43" dur="232" tmFilter="0, 0; 0.125,0.2665; 0.25,0.4; 0.375,0.465; 0.5,0.5;  0.625,0.535; 0.75,0.6; 0.875,0.7335; 1,1">
                                          <p:stCondLst>
                                            <p:cond delay="927"/>
                                          </p:stCondLst>
                                        </p:cTn>
                                        <p:tgtEl>
                                          <p:spTgt spid="5"/>
                                        </p:tgtEl>
                                        <p:attrNameLst>
                                          <p:attrName>ppt_y</p:attrName>
                                        </p:attrNameLst>
                                      </p:cBhvr>
                                      <p:tavLst>
                                        <p:tav tm="0" fmla="#ppt_y-sin(pi*$)/27">
                                          <p:val>
                                            <p:fltVal val="0"/>
                                          </p:val>
                                        </p:tav>
                                        <p:tav tm="100000">
                                          <p:val>
                                            <p:fltVal val="1"/>
                                          </p:val>
                                        </p:tav>
                                      </p:tavLst>
                                    </p:anim>
                                    <p:anim calcmode="lin" valueType="num">
                                      <p:cBhvr>
                                        <p:cTn id="44" dur="115" tmFilter="0, 0; 0.125,0.2665; 0.25,0.4; 0.375,0.465; 0.5,0.5;  0.625,0.535; 0.75,0.6; 0.875,0.7335; 1,1">
                                          <p:stCondLst>
                                            <p:cond delay="1159"/>
                                          </p:stCondLst>
                                        </p:cTn>
                                        <p:tgtEl>
                                          <p:spTgt spid="5"/>
                                        </p:tgtEl>
                                        <p:attrNameLst>
                                          <p:attrName>ppt_y</p:attrName>
                                        </p:attrNameLst>
                                      </p:cBhvr>
                                      <p:tavLst>
                                        <p:tav tm="0" fmla="#ppt_y-sin(pi*$)/81">
                                          <p:val>
                                            <p:fltVal val="0"/>
                                          </p:val>
                                        </p:tav>
                                        <p:tav tm="100000">
                                          <p:val>
                                            <p:fltVal val="1"/>
                                          </p:val>
                                        </p:tav>
                                      </p:tavLst>
                                    </p:anim>
                                    <p:animScale>
                                      <p:cBhvr>
                                        <p:cTn id="45" dur="18">
                                          <p:stCondLst>
                                            <p:cond delay="455"/>
                                          </p:stCondLst>
                                        </p:cTn>
                                        <p:tgtEl>
                                          <p:spTgt spid="5"/>
                                        </p:tgtEl>
                                      </p:cBhvr>
                                      <p:to x="100000" y="60000"/>
                                    </p:animScale>
                                    <p:animScale>
                                      <p:cBhvr>
                                        <p:cTn id="46" dur="116" decel="50000">
                                          <p:stCondLst>
                                            <p:cond delay="473"/>
                                          </p:stCondLst>
                                        </p:cTn>
                                        <p:tgtEl>
                                          <p:spTgt spid="5"/>
                                        </p:tgtEl>
                                      </p:cBhvr>
                                      <p:to x="100000" y="100000"/>
                                    </p:animScale>
                                    <p:animScale>
                                      <p:cBhvr>
                                        <p:cTn id="47" dur="18">
                                          <p:stCondLst>
                                            <p:cond delay="918"/>
                                          </p:stCondLst>
                                        </p:cTn>
                                        <p:tgtEl>
                                          <p:spTgt spid="5"/>
                                        </p:tgtEl>
                                      </p:cBhvr>
                                      <p:to x="100000" y="80000"/>
                                    </p:animScale>
                                    <p:animScale>
                                      <p:cBhvr>
                                        <p:cTn id="48" dur="116" decel="50000">
                                          <p:stCondLst>
                                            <p:cond delay="937"/>
                                          </p:stCondLst>
                                        </p:cTn>
                                        <p:tgtEl>
                                          <p:spTgt spid="5"/>
                                        </p:tgtEl>
                                      </p:cBhvr>
                                      <p:to x="100000" y="100000"/>
                                    </p:animScale>
                                    <p:animScale>
                                      <p:cBhvr>
                                        <p:cTn id="49" dur="18">
                                          <p:stCondLst>
                                            <p:cond delay="1149"/>
                                          </p:stCondLst>
                                        </p:cTn>
                                        <p:tgtEl>
                                          <p:spTgt spid="5"/>
                                        </p:tgtEl>
                                      </p:cBhvr>
                                      <p:to x="100000" y="90000"/>
                                    </p:animScale>
                                    <p:animScale>
                                      <p:cBhvr>
                                        <p:cTn id="50" dur="116" decel="50000">
                                          <p:stCondLst>
                                            <p:cond delay="1168"/>
                                          </p:stCondLst>
                                        </p:cTn>
                                        <p:tgtEl>
                                          <p:spTgt spid="5"/>
                                        </p:tgtEl>
                                      </p:cBhvr>
                                      <p:to x="100000" y="100000"/>
                                    </p:animScale>
                                    <p:animScale>
                                      <p:cBhvr>
                                        <p:cTn id="51" dur="18">
                                          <p:stCondLst>
                                            <p:cond delay="1266"/>
                                          </p:stCondLst>
                                        </p:cTn>
                                        <p:tgtEl>
                                          <p:spTgt spid="5"/>
                                        </p:tgtEl>
                                      </p:cBhvr>
                                      <p:to x="100000" y="95000"/>
                                    </p:animScale>
                                    <p:animScale>
                                      <p:cBhvr>
                                        <p:cTn id="52" dur="116" decel="50000">
                                          <p:stCondLst>
                                            <p:cond delay="1284"/>
                                          </p:stCondLst>
                                        </p:cTn>
                                        <p:tgtEl>
                                          <p:spTgt spid="5"/>
                                        </p:tgtEl>
                                      </p:cBhvr>
                                      <p:to x="100000" y="100000"/>
                                    </p:animScale>
                                  </p:childTnLst>
                                </p:cTn>
                              </p:par>
                              <p:par>
                                <p:cTn id="53" presetID="26" presetClass="entr" presetSubtype="0" fill="hold" grpId="0" nodeType="withEffect">
                                  <p:stCondLst>
                                    <p:cond delay="140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377">
                                          <p:stCondLst>
                                            <p:cond delay="0"/>
                                          </p:stCondLst>
                                        </p:cTn>
                                        <p:tgtEl>
                                          <p:spTgt spid="10"/>
                                        </p:tgtEl>
                                      </p:cBhvr>
                                    </p:animEffect>
                                    <p:anim calcmode="lin" valueType="num">
                                      <p:cBhvr>
                                        <p:cTn id="56" dur="1184"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7" dur="4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8" dur="432" tmFilter="0, 0; 0.125,0.2665; 0.25,0.4; 0.375,0.465; 0.5,0.5;  0.625,0.535; 0.75,0.6; 0.875,0.7335; 1,1">
                                          <p:stCondLst>
                                            <p:cond delay="432"/>
                                          </p:stCondLst>
                                        </p:cTn>
                                        <p:tgtEl>
                                          <p:spTgt spid="10"/>
                                        </p:tgtEl>
                                        <p:attrNameLst>
                                          <p:attrName>ppt_y</p:attrName>
                                        </p:attrNameLst>
                                      </p:cBhvr>
                                      <p:tavLst>
                                        <p:tav tm="0" fmla="#ppt_y-sin(pi*$)/9">
                                          <p:val>
                                            <p:fltVal val="0"/>
                                          </p:val>
                                        </p:tav>
                                        <p:tav tm="100000">
                                          <p:val>
                                            <p:fltVal val="1"/>
                                          </p:val>
                                        </p:tav>
                                      </p:tavLst>
                                    </p:anim>
                                    <p:anim calcmode="lin" valueType="num">
                                      <p:cBhvr>
                                        <p:cTn id="59" dur="216" tmFilter="0, 0; 0.125,0.2665; 0.25,0.4; 0.375,0.465; 0.5,0.5;  0.625,0.535; 0.75,0.6; 0.875,0.7335; 1,1">
                                          <p:stCondLst>
                                            <p:cond delay="861"/>
                                          </p:stCondLst>
                                        </p:cTn>
                                        <p:tgtEl>
                                          <p:spTgt spid="10"/>
                                        </p:tgtEl>
                                        <p:attrNameLst>
                                          <p:attrName>ppt_y</p:attrName>
                                        </p:attrNameLst>
                                      </p:cBhvr>
                                      <p:tavLst>
                                        <p:tav tm="0" fmla="#ppt_y-sin(pi*$)/27">
                                          <p:val>
                                            <p:fltVal val="0"/>
                                          </p:val>
                                        </p:tav>
                                        <p:tav tm="100000">
                                          <p:val>
                                            <p:fltVal val="1"/>
                                          </p:val>
                                        </p:tav>
                                      </p:tavLst>
                                    </p:anim>
                                    <p:anim calcmode="lin" valueType="num">
                                      <p:cBhvr>
                                        <p:cTn id="60" dur="107" tmFilter="0, 0; 0.125,0.2665; 0.25,0.4; 0.375,0.465; 0.5,0.5;  0.625,0.535; 0.75,0.6; 0.875,0.7335; 1,1">
                                          <p:stCondLst>
                                            <p:cond delay="1076"/>
                                          </p:stCondLst>
                                        </p:cTn>
                                        <p:tgtEl>
                                          <p:spTgt spid="10"/>
                                        </p:tgtEl>
                                        <p:attrNameLst>
                                          <p:attrName>ppt_y</p:attrName>
                                        </p:attrNameLst>
                                      </p:cBhvr>
                                      <p:tavLst>
                                        <p:tav tm="0" fmla="#ppt_y-sin(pi*$)/81">
                                          <p:val>
                                            <p:fltVal val="0"/>
                                          </p:val>
                                        </p:tav>
                                        <p:tav tm="100000">
                                          <p:val>
                                            <p:fltVal val="1"/>
                                          </p:val>
                                        </p:tav>
                                      </p:tavLst>
                                    </p:anim>
                                    <p:animScale>
                                      <p:cBhvr>
                                        <p:cTn id="61" dur="17">
                                          <p:stCondLst>
                                            <p:cond delay="422"/>
                                          </p:stCondLst>
                                        </p:cTn>
                                        <p:tgtEl>
                                          <p:spTgt spid="10"/>
                                        </p:tgtEl>
                                      </p:cBhvr>
                                      <p:to x="100000" y="60000"/>
                                    </p:animScale>
                                    <p:animScale>
                                      <p:cBhvr>
                                        <p:cTn id="62" dur="108" decel="50000">
                                          <p:stCondLst>
                                            <p:cond delay="439"/>
                                          </p:stCondLst>
                                        </p:cTn>
                                        <p:tgtEl>
                                          <p:spTgt spid="10"/>
                                        </p:tgtEl>
                                      </p:cBhvr>
                                      <p:to x="100000" y="100000"/>
                                    </p:animScale>
                                    <p:animScale>
                                      <p:cBhvr>
                                        <p:cTn id="63" dur="17">
                                          <p:stCondLst>
                                            <p:cond delay="853"/>
                                          </p:stCondLst>
                                        </p:cTn>
                                        <p:tgtEl>
                                          <p:spTgt spid="10"/>
                                        </p:tgtEl>
                                      </p:cBhvr>
                                      <p:to x="100000" y="80000"/>
                                    </p:animScale>
                                    <p:animScale>
                                      <p:cBhvr>
                                        <p:cTn id="64" dur="108" decel="50000">
                                          <p:stCondLst>
                                            <p:cond delay="870"/>
                                          </p:stCondLst>
                                        </p:cTn>
                                        <p:tgtEl>
                                          <p:spTgt spid="10"/>
                                        </p:tgtEl>
                                      </p:cBhvr>
                                      <p:to x="100000" y="100000"/>
                                    </p:animScale>
                                    <p:animScale>
                                      <p:cBhvr>
                                        <p:cTn id="65" dur="17">
                                          <p:stCondLst>
                                            <p:cond delay="1067"/>
                                          </p:stCondLst>
                                        </p:cTn>
                                        <p:tgtEl>
                                          <p:spTgt spid="10"/>
                                        </p:tgtEl>
                                      </p:cBhvr>
                                      <p:to x="100000" y="90000"/>
                                    </p:animScale>
                                    <p:animScale>
                                      <p:cBhvr>
                                        <p:cTn id="66" dur="108" decel="50000">
                                          <p:stCondLst>
                                            <p:cond delay="1084"/>
                                          </p:stCondLst>
                                        </p:cTn>
                                        <p:tgtEl>
                                          <p:spTgt spid="10"/>
                                        </p:tgtEl>
                                      </p:cBhvr>
                                      <p:to x="100000" y="100000"/>
                                    </p:animScale>
                                    <p:animScale>
                                      <p:cBhvr>
                                        <p:cTn id="67" dur="17">
                                          <p:stCondLst>
                                            <p:cond delay="1175"/>
                                          </p:stCondLst>
                                        </p:cTn>
                                        <p:tgtEl>
                                          <p:spTgt spid="10"/>
                                        </p:tgtEl>
                                      </p:cBhvr>
                                      <p:to x="100000" y="95000"/>
                                    </p:animScale>
                                    <p:animScale>
                                      <p:cBhvr>
                                        <p:cTn id="68" dur="108" decel="50000">
                                          <p:stCondLst>
                                            <p:cond delay="1192"/>
                                          </p:stCondLst>
                                        </p:cTn>
                                        <p:tgtEl>
                                          <p:spTgt spid="10"/>
                                        </p:tgtEl>
                                      </p:cBhvr>
                                      <p:to x="100000" y="100000"/>
                                    </p:animScale>
                                  </p:childTnLst>
                                </p:cTn>
                              </p:par>
                              <p:par>
                                <p:cTn id="69" presetID="26" presetClass="entr" presetSubtype="0" fill="hold" grpId="0" nodeType="withEffect">
                                  <p:stCondLst>
                                    <p:cond delay="1400"/>
                                  </p:stCondLst>
                                  <p:childTnLst>
                                    <p:set>
                                      <p:cBhvr>
                                        <p:cTn id="70" dur="1" fill="hold">
                                          <p:stCondLst>
                                            <p:cond delay="0"/>
                                          </p:stCondLst>
                                        </p:cTn>
                                        <p:tgtEl>
                                          <p:spTgt spid="11"/>
                                        </p:tgtEl>
                                        <p:attrNameLst>
                                          <p:attrName>style.visibility</p:attrName>
                                        </p:attrNameLst>
                                      </p:cBhvr>
                                      <p:to>
                                        <p:strVal val="visible"/>
                                      </p:to>
                                    </p:set>
                                    <p:animEffect transition="in" filter="wipe(down)">
                                      <p:cBhvr>
                                        <p:cTn id="71" dur="377">
                                          <p:stCondLst>
                                            <p:cond delay="0"/>
                                          </p:stCondLst>
                                        </p:cTn>
                                        <p:tgtEl>
                                          <p:spTgt spid="11"/>
                                        </p:tgtEl>
                                      </p:cBhvr>
                                    </p:animEffect>
                                    <p:anim calcmode="lin" valueType="num">
                                      <p:cBhvr>
                                        <p:cTn id="72" dur="1184"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3" dur="4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4" dur="432" tmFilter="0, 0; 0.125,0.2665; 0.25,0.4; 0.375,0.465; 0.5,0.5;  0.625,0.535; 0.75,0.6; 0.875,0.7335; 1,1">
                                          <p:stCondLst>
                                            <p:cond delay="432"/>
                                          </p:stCondLst>
                                        </p:cTn>
                                        <p:tgtEl>
                                          <p:spTgt spid="11"/>
                                        </p:tgtEl>
                                        <p:attrNameLst>
                                          <p:attrName>ppt_y</p:attrName>
                                        </p:attrNameLst>
                                      </p:cBhvr>
                                      <p:tavLst>
                                        <p:tav tm="0" fmla="#ppt_y-sin(pi*$)/9">
                                          <p:val>
                                            <p:fltVal val="0"/>
                                          </p:val>
                                        </p:tav>
                                        <p:tav tm="100000">
                                          <p:val>
                                            <p:fltVal val="1"/>
                                          </p:val>
                                        </p:tav>
                                      </p:tavLst>
                                    </p:anim>
                                    <p:anim calcmode="lin" valueType="num">
                                      <p:cBhvr>
                                        <p:cTn id="75" dur="216" tmFilter="0, 0; 0.125,0.2665; 0.25,0.4; 0.375,0.465; 0.5,0.5;  0.625,0.535; 0.75,0.6; 0.875,0.7335; 1,1">
                                          <p:stCondLst>
                                            <p:cond delay="861"/>
                                          </p:stCondLst>
                                        </p:cTn>
                                        <p:tgtEl>
                                          <p:spTgt spid="11"/>
                                        </p:tgtEl>
                                        <p:attrNameLst>
                                          <p:attrName>ppt_y</p:attrName>
                                        </p:attrNameLst>
                                      </p:cBhvr>
                                      <p:tavLst>
                                        <p:tav tm="0" fmla="#ppt_y-sin(pi*$)/27">
                                          <p:val>
                                            <p:fltVal val="0"/>
                                          </p:val>
                                        </p:tav>
                                        <p:tav tm="100000">
                                          <p:val>
                                            <p:fltVal val="1"/>
                                          </p:val>
                                        </p:tav>
                                      </p:tavLst>
                                    </p:anim>
                                    <p:anim calcmode="lin" valueType="num">
                                      <p:cBhvr>
                                        <p:cTn id="76" dur="107" tmFilter="0, 0; 0.125,0.2665; 0.25,0.4; 0.375,0.465; 0.5,0.5;  0.625,0.535; 0.75,0.6; 0.875,0.7335; 1,1">
                                          <p:stCondLst>
                                            <p:cond delay="1076"/>
                                          </p:stCondLst>
                                        </p:cTn>
                                        <p:tgtEl>
                                          <p:spTgt spid="11"/>
                                        </p:tgtEl>
                                        <p:attrNameLst>
                                          <p:attrName>ppt_y</p:attrName>
                                        </p:attrNameLst>
                                      </p:cBhvr>
                                      <p:tavLst>
                                        <p:tav tm="0" fmla="#ppt_y-sin(pi*$)/81">
                                          <p:val>
                                            <p:fltVal val="0"/>
                                          </p:val>
                                        </p:tav>
                                        <p:tav tm="100000">
                                          <p:val>
                                            <p:fltVal val="1"/>
                                          </p:val>
                                        </p:tav>
                                      </p:tavLst>
                                    </p:anim>
                                    <p:animScale>
                                      <p:cBhvr>
                                        <p:cTn id="77" dur="17">
                                          <p:stCondLst>
                                            <p:cond delay="422"/>
                                          </p:stCondLst>
                                        </p:cTn>
                                        <p:tgtEl>
                                          <p:spTgt spid="11"/>
                                        </p:tgtEl>
                                      </p:cBhvr>
                                      <p:to x="100000" y="60000"/>
                                    </p:animScale>
                                    <p:animScale>
                                      <p:cBhvr>
                                        <p:cTn id="78" dur="108" decel="50000">
                                          <p:stCondLst>
                                            <p:cond delay="439"/>
                                          </p:stCondLst>
                                        </p:cTn>
                                        <p:tgtEl>
                                          <p:spTgt spid="11"/>
                                        </p:tgtEl>
                                      </p:cBhvr>
                                      <p:to x="100000" y="100000"/>
                                    </p:animScale>
                                    <p:animScale>
                                      <p:cBhvr>
                                        <p:cTn id="79" dur="17">
                                          <p:stCondLst>
                                            <p:cond delay="853"/>
                                          </p:stCondLst>
                                        </p:cTn>
                                        <p:tgtEl>
                                          <p:spTgt spid="11"/>
                                        </p:tgtEl>
                                      </p:cBhvr>
                                      <p:to x="100000" y="80000"/>
                                    </p:animScale>
                                    <p:animScale>
                                      <p:cBhvr>
                                        <p:cTn id="80" dur="108" decel="50000">
                                          <p:stCondLst>
                                            <p:cond delay="870"/>
                                          </p:stCondLst>
                                        </p:cTn>
                                        <p:tgtEl>
                                          <p:spTgt spid="11"/>
                                        </p:tgtEl>
                                      </p:cBhvr>
                                      <p:to x="100000" y="100000"/>
                                    </p:animScale>
                                    <p:animScale>
                                      <p:cBhvr>
                                        <p:cTn id="81" dur="17">
                                          <p:stCondLst>
                                            <p:cond delay="1067"/>
                                          </p:stCondLst>
                                        </p:cTn>
                                        <p:tgtEl>
                                          <p:spTgt spid="11"/>
                                        </p:tgtEl>
                                      </p:cBhvr>
                                      <p:to x="100000" y="90000"/>
                                    </p:animScale>
                                    <p:animScale>
                                      <p:cBhvr>
                                        <p:cTn id="82" dur="108" decel="50000">
                                          <p:stCondLst>
                                            <p:cond delay="1084"/>
                                          </p:stCondLst>
                                        </p:cTn>
                                        <p:tgtEl>
                                          <p:spTgt spid="11"/>
                                        </p:tgtEl>
                                      </p:cBhvr>
                                      <p:to x="100000" y="100000"/>
                                    </p:animScale>
                                    <p:animScale>
                                      <p:cBhvr>
                                        <p:cTn id="83" dur="17">
                                          <p:stCondLst>
                                            <p:cond delay="1175"/>
                                          </p:stCondLst>
                                        </p:cTn>
                                        <p:tgtEl>
                                          <p:spTgt spid="11"/>
                                        </p:tgtEl>
                                      </p:cBhvr>
                                      <p:to x="100000" y="95000"/>
                                    </p:animScale>
                                    <p:animScale>
                                      <p:cBhvr>
                                        <p:cTn id="84" dur="108" decel="50000">
                                          <p:stCondLst>
                                            <p:cond delay="1192"/>
                                          </p:stCondLst>
                                        </p:cTn>
                                        <p:tgtEl>
                                          <p:spTgt spid="11"/>
                                        </p:tgtEl>
                                      </p:cBhvr>
                                      <p:to x="100000" y="100000"/>
                                    </p:animScale>
                                  </p:childTnLst>
                                </p:cTn>
                              </p:par>
                              <p:par>
                                <p:cTn id="85" presetID="26" presetClass="entr" presetSubtype="0" fill="hold" grpId="0" nodeType="withEffect">
                                  <p:stCondLst>
                                    <p:cond delay="1400"/>
                                  </p:stCondLst>
                                  <p:childTnLst>
                                    <p:set>
                                      <p:cBhvr>
                                        <p:cTn id="86" dur="1" fill="hold">
                                          <p:stCondLst>
                                            <p:cond delay="0"/>
                                          </p:stCondLst>
                                        </p:cTn>
                                        <p:tgtEl>
                                          <p:spTgt spid="12"/>
                                        </p:tgtEl>
                                        <p:attrNameLst>
                                          <p:attrName>style.visibility</p:attrName>
                                        </p:attrNameLst>
                                      </p:cBhvr>
                                      <p:to>
                                        <p:strVal val="visible"/>
                                      </p:to>
                                    </p:set>
                                    <p:animEffect transition="in" filter="wipe(down)">
                                      <p:cBhvr>
                                        <p:cTn id="87" dur="377">
                                          <p:stCondLst>
                                            <p:cond delay="0"/>
                                          </p:stCondLst>
                                        </p:cTn>
                                        <p:tgtEl>
                                          <p:spTgt spid="12"/>
                                        </p:tgtEl>
                                      </p:cBhvr>
                                    </p:animEffect>
                                    <p:anim calcmode="lin" valueType="num">
                                      <p:cBhvr>
                                        <p:cTn id="88" dur="1184"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9" dur="4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0" dur="432" tmFilter="0, 0; 0.125,0.2665; 0.25,0.4; 0.375,0.465; 0.5,0.5;  0.625,0.535; 0.75,0.6; 0.875,0.7335; 1,1">
                                          <p:stCondLst>
                                            <p:cond delay="432"/>
                                          </p:stCondLst>
                                        </p:cTn>
                                        <p:tgtEl>
                                          <p:spTgt spid="12"/>
                                        </p:tgtEl>
                                        <p:attrNameLst>
                                          <p:attrName>ppt_y</p:attrName>
                                        </p:attrNameLst>
                                      </p:cBhvr>
                                      <p:tavLst>
                                        <p:tav tm="0" fmla="#ppt_y-sin(pi*$)/9">
                                          <p:val>
                                            <p:fltVal val="0"/>
                                          </p:val>
                                        </p:tav>
                                        <p:tav tm="100000">
                                          <p:val>
                                            <p:fltVal val="1"/>
                                          </p:val>
                                        </p:tav>
                                      </p:tavLst>
                                    </p:anim>
                                    <p:anim calcmode="lin" valueType="num">
                                      <p:cBhvr>
                                        <p:cTn id="91" dur="216" tmFilter="0, 0; 0.125,0.2665; 0.25,0.4; 0.375,0.465; 0.5,0.5;  0.625,0.535; 0.75,0.6; 0.875,0.7335; 1,1">
                                          <p:stCondLst>
                                            <p:cond delay="861"/>
                                          </p:stCondLst>
                                        </p:cTn>
                                        <p:tgtEl>
                                          <p:spTgt spid="12"/>
                                        </p:tgtEl>
                                        <p:attrNameLst>
                                          <p:attrName>ppt_y</p:attrName>
                                        </p:attrNameLst>
                                      </p:cBhvr>
                                      <p:tavLst>
                                        <p:tav tm="0" fmla="#ppt_y-sin(pi*$)/27">
                                          <p:val>
                                            <p:fltVal val="0"/>
                                          </p:val>
                                        </p:tav>
                                        <p:tav tm="100000">
                                          <p:val>
                                            <p:fltVal val="1"/>
                                          </p:val>
                                        </p:tav>
                                      </p:tavLst>
                                    </p:anim>
                                    <p:anim calcmode="lin" valueType="num">
                                      <p:cBhvr>
                                        <p:cTn id="92" dur="107" tmFilter="0, 0; 0.125,0.2665; 0.25,0.4; 0.375,0.465; 0.5,0.5;  0.625,0.535; 0.75,0.6; 0.875,0.7335; 1,1">
                                          <p:stCondLst>
                                            <p:cond delay="1076"/>
                                          </p:stCondLst>
                                        </p:cTn>
                                        <p:tgtEl>
                                          <p:spTgt spid="12"/>
                                        </p:tgtEl>
                                        <p:attrNameLst>
                                          <p:attrName>ppt_y</p:attrName>
                                        </p:attrNameLst>
                                      </p:cBhvr>
                                      <p:tavLst>
                                        <p:tav tm="0" fmla="#ppt_y-sin(pi*$)/81">
                                          <p:val>
                                            <p:fltVal val="0"/>
                                          </p:val>
                                        </p:tav>
                                        <p:tav tm="100000">
                                          <p:val>
                                            <p:fltVal val="1"/>
                                          </p:val>
                                        </p:tav>
                                      </p:tavLst>
                                    </p:anim>
                                    <p:animScale>
                                      <p:cBhvr>
                                        <p:cTn id="93" dur="1">
                                          <p:stCondLst>
                                            <p:cond delay="422"/>
                                          </p:stCondLst>
                                        </p:cTn>
                                        <p:tgtEl>
                                          <p:spTgt spid="12"/>
                                        </p:tgtEl>
                                      </p:cBhvr>
                                      <p:to x="100000" y="60000"/>
                                    </p:animScale>
                                    <p:animScale>
                                      <p:cBhvr>
                                        <p:cTn id="94" dur="108" decel="50000">
                                          <p:stCondLst>
                                            <p:cond delay="439"/>
                                          </p:stCondLst>
                                        </p:cTn>
                                        <p:tgtEl>
                                          <p:spTgt spid="12"/>
                                        </p:tgtEl>
                                      </p:cBhvr>
                                      <p:to x="100000" y="100000"/>
                                    </p:animScale>
                                    <p:animScale>
                                      <p:cBhvr>
                                        <p:cTn id="95" dur="1">
                                          <p:stCondLst>
                                            <p:cond delay="853"/>
                                          </p:stCondLst>
                                        </p:cTn>
                                        <p:tgtEl>
                                          <p:spTgt spid="12"/>
                                        </p:tgtEl>
                                      </p:cBhvr>
                                      <p:to x="100000" y="80000"/>
                                    </p:animScale>
                                    <p:animScale>
                                      <p:cBhvr>
                                        <p:cTn id="96" dur="108" decel="50000">
                                          <p:stCondLst>
                                            <p:cond delay="870"/>
                                          </p:stCondLst>
                                        </p:cTn>
                                        <p:tgtEl>
                                          <p:spTgt spid="12"/>
                                        </p:tgtEl>
                                      </p:cBhvr>
                                      <p:to x="100000" y="100000"/>
                                    </p:animScale>
                                    <p:animScale>
                                      <p:cBhvr>
                                        <p:cTn id="97" dur="1">
                                          <p:stCondLst>
                                            <p:cond delay="1067"/>
                                          </p:stCondLst>
                                        </p:cTn>
                                        <p:tgtEl>
                                          <p:spTgt spid="12"/>
                                        </p:tgtEl>
                                      </p:cBhvr>
                                      <p:to x="100000" y="90000"/>
                                    </p:animScale>
                                    <p:animScale>
                                      <p:cBhvr>
                                        <p:cTn id="98" dur="108" decel="50000">
                                          <p:stCondLst>
                                            <p:cond delay="1084"/>
                                          </p:stCondLst>
                                        </p:cTn>
                                        <p:tgtEl>
                                          <p:spTgt spid="12"/>
                                        </p:tgtEl>
                                      </p:cBhvr>
                                      <p:to x="100000" y="100000"/>
                                    </p:animScale>
                                    <p:animScale>
                                      <p:cBhvr>
                                        <p:cTn id="99" dur="1">
                                          <p:stCondLst>
                                            <p:cond delay="1175"/>
                                          </p:stCondLst>
                                        </p:cTn>
                                        <p:tgtEl>
                                          <p:spTgt spid="12"/>
                                        </p:tgtEl>
                                      </p:cBhvr>
                                      <p:to x="100000" y="95000"/>
                                    </p:animScale>
                                    <p:animScale>
                                      <p:cBhvr>
                                        <p:cTn id="100" dur="108" decel="50000">
                                          <p:stCondLst>
                                            <p:cond delay="1192"/>
                                          </p:stCondLst>
                                        </p:cTn>
                                        <p:tgtEl>
                                          <p:spTgt spid="12"/>
                                        </p:tgtEl>
                                      </p:cBhvr>
                                      <p:to x="100000" y="100000"/>
                                    </p:animScale>
                                  </p:childTnLst>
                                </p:cTn>
                              </p:par>
                              <p:par>
                                <p:cTn id="101" presetID="31" presetClass="entr" presetSubtype="0" fill="hold" grpId="0" nodeType="withEffect">
                                  <p:stCondLst>
                                    <p:cond delay="2700"/>
                                  </p:stCondLst>
                                  <p:childTnLst>
                                    <p:set>
                                      <p:cBhvr>
                                        <p:cTn id="102" dur="1" fill="hold">
                                          <p:stCondLst>
                                            <p:cond delay="0"/>
                                          </p:stCondLst>
                                        </p:cTn>
                                        <p:tgtEl>
                                          <p:spTgt spid="2"/>
                                        </p:tgtEl>
                                        <p:attrNameLst>
                                          <p:attrName>style.visibility</p:attrName>
                                        </p:attrNameLst>
                                      </p:cBhvr>
                                      <p:to>
                                        <p:strVal val="visible"/>
                                      </p:to>
                                    </p:set>
                                    <p:anim calcmode="lin" valueType="num">
                                      <p:cBhvr>
                                        <p:cTn id="103" dur="1300" fill="hold"/>
                                        <p:tgtEl>
                                          <p:spTgt spid="2"/>
                                        </p:tgtEl>
                                        <p:attrNameLst>
                                          <p:attrName>ppt_w</p:attrName>
                                        </p:attrNameLst>
                                      </p:cBhvr>
                                      <p:tavLst>
                                        <p:tav tm="0">
                                          <p:val>
                                            <p:fltVal val="0"/>
                                          </p:val>
                                        </p:tav>
                                        <p:tav tm="100000">
                                          <p:val>
                                            <p:strVal val="#ppt_w"/>
                                          </p:val>
                                        </p:tav>
                                      </p:tavLst>
                                    </p:anim>
                                    <p:anim calcmode="lin" valueType="num">
                                      <p:cBhvr>
                                        <p:cTn id="104" dur="1300" fill="hold"/>
                                        <p:tgtEl>
                                          <p:spTgt spid="2"/>
                                        </p:tgtEl>
                                        <p:attrNameLst>
                                          <p:attrName>ppt_h</p:attrName>
                                        </p:attrNameLst>
                                      </p:cBhvr>
                                      <p:tavLst>
                                        <p:tav tm="0">
                                          <p:val>
                                            <p:fltVal val="0"/>
                                          </p:val>
                                        </p:tav>
                                        <p:tav tm="100000">
                                          <p:val>
                                            <p:strVal val="#ppt_h"/>
                                          </p:val>
                                        </p:tav>
                                      </p:tavLst>
                                    </p:anim>
                                    <p:anim calcmode="lin" valueType="num">
                                      <p:cBhvr>
                                        <p:cTn id="105" dur="1300" fill="hold"/>
                                        <p:tgtEl>
                                          <p:spTgt spid="2"/>
                                        </p:tgtEl>
                                        <p:attrNameLst>
                                          <p:attrName>style.rotation</p:attrName>
                                        </p:attrNameLst>
                                      </p:cBhvr>
                                      <p:tavLst>
                                        <p:tav tm="0">
                                          <p:val>
                                            <p:fltVal val="90"/>
                                          </p:val>
                                        </p:tav>
                                        <p:tav tm="100000">
                                          <p:val>
                                            <p:fltVal val="0"/>
                                          </p:val>
                                        </p:tav>
                                      </p:tavLst>
                                    </p:anim>
                                    <p:animEffect transition="in" filter="fade">
                                      <p:cBhvr>
                                        <p:cTn id="106" dur="1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9760" y="760095"/>
            <a:ext cx="2667000" cy="1495425"/>
          </a:xfrm>
          <a:prstGeom prst="rect">
            <a:avLst/>
          </a:prstGeom>
        </p:spPr>
      </p:pic>
      <p:sp>
        <p:nvSpPr>
          <p:cNvPr id="2" name="タイトル 1"/>
          <p:cNvSpPr>
            <a:spLocks noGrp="1"/>
          </p:cNvSpPr>
          <p:nvPr>
            <p:ph type="title"/>
          </p:nvPr>
        </p:nvSpPr>
        <p:spPr>
          <a:xfrm>
            <a:off x="1360840" y="1324927"/>
            <a:ext cx="9366325" cy="646664"/>
          </a:xfrm>
        </p:spPr>
        <p:txBody>
          <a:bodyPr>
            <a:normAutofit fontScale="90000"/>
          </a:bodyPr>
          <a:lstStyle/>
          <a:p>
            <a:r>
              <a:rPr kumimoji="1" lang="ja-JP" altLang="en-US" dirty="0"/>
              <a:t>食</a:t>
            </a:r>
          </a:p>
        </p:txBody>
      </p:sp>
      <p:sp>
        <p:nvSpPr>
          <p:cNvPr id="3" name="コンテンツ プレースホルダー 2"/>
          <p:cNvSpPr>
            <a:spLocks noGrp="1"/>
          </p:cNvSpPr>
          <p:nvPr>
            <p:ph idx="1"/>
          </p:nvPr>
        </p:nvSpPr>
        <p:spPr>
          <a:xfrm>
            <a:off x="1271733" y="1998345"/>
            <a:ext cx="9429077" cy="3508977"/>
          </a:xfrm>
        </p:spPr>
        <p:txBody>
          <a:bodyPr/>
          <a:lstStyle/>
          <a:p>
            <a:pPr marL="68580" indent="0">
              <a:buNone/>
            </a:pPr>
            <a:endParaRPr kumimoji="1" lang="en-US" altLang="ja-JP" dirty="0"/>
          </a:p>
          <a:p>
            <a:r>
              <a:rPr lang="ja-JP" altLang="en-US" dirty="0"/>
              <a:t>健康を意識した料理</a:t>
            </a:r>
            <a:endParaRPr lang="en-US" altLang="ja-JP" dirty="0"/>
          </a:p>
          <a:p>
            <a:endParaRPr lang="en-US" altLang="ja-JP" dirty="0"/>
          </a:p>
          <a:p>
            <a:r>
              <a:rPr lang="ja-JP" altLang="en-US" dirty="0"/>
              <a:t>（例）京都料理（おばんざい、</a:t>
            </a:r>
            <a:endParaRPr lang="en-US" altLang="ja-JP" i="1" dirty="0"/>
          </a:p>
          <a:p>
            <a:pPr marL="68580" indent="0">
              <a:buNone/>
            </a:pPr>
            <a:r>
              <a:rPr lang="ja-JP" altLang="en-US" dirty="0"/>
              <a:t>漬物、てんぷら、豆腐、など）</a:t>
            </a:r>
            <a:endParaRPr lang="en-US" altLang="ja-JP" dirty="0"/>
          </a:p>
          <a:p>
            <a:pPr marL="0" indent="0">
              <a:buNone/>
            </a:pPr>
            <a:r>
              <a:rPr lang="ja-JP" altLang="en-US" dirty="0"/>
              <a:t>　</a:t>
            </a:r>
            <a:endParaRPr lang="en-US" altLang="ja-JP" dirty="0"/>
          </a:p>
          <a:p>
            <a:pPr marL="0" indent="0">
              <a:buNone/>
            </a:pPr>
            <a:r>
              <a:rPr lang="ja-JP" altLang="en-US" dirty="0"/>
              <a:t>他にも下町に売られているおいしいものがたくさんあります。</a:t>
            </a:r>
          </a:p>
          <a:p>
            <a:pPr marL="0" indent="0">
              <a:buNone/>
            </a:pPr>
            <a:endParaRPr lang="ja-JP" altLang="en-US" dirty="0"/>
          </a:p>
          <a:p>
            <a:endParaRPr lang="ja-JP" altLang="en-US" dirty="0"/>
          </a:p>
          <a:p>
            <a:pPr marL="0" indent="0">
              <a:buNone/>
            </a:pPr>
            <a:endParaRPr lang="en-US" altLang="ja-JP" dirty="0"/>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5840" y="778192"/>
            <a:ext cx="2727960" cy="1477328"/>
          </a:xfrm>
          <a:prstGeom prst="rect">
            <a:avLst/>
          </a:prstGeom>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6820" y="2455545"/>
            <a:ext cx="2286000" cy="1964055"/>
          </a:xfrm>
          <a:prstGeom prst="rect">
            <a:avLst/>
          </a:prstGeom>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4352" y="2455545"/>
            <a:ext cx="2502408" cy="1428750"/>
          </a:xfrm>
          <a:prstGeom prst="rect">
            <a:avLst/>
          </a:prstGeom>
        </p:spPr>
      </p:pic>
    </p:spTree>
    <p:extLst>
      <p:ext uri="{BB962C8B-B14F-4D97-AF65-F5344CB8AC3E}">
        <p14:creationId xmlns:p14="http://schemas.microsoft.com/office/powerpoint/2010/main" val="3678045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par>
                                <p:cTn id="8" presetID="2" presetClass="entr" presetSubtype="4" fill="hold" nodeType="withEffect">
                                  <p:stCondLst>
                                    <p:cond delay="1200"/>
                                  </p:stCondLst>
                                  <p:childTnLst>
                                    <p:set>
                                      <p:cBhvr>
                                        <p:cTn id="9" dur="1" fill="hold">
                                          <p:stCondLst>
                                            <p:cond delay="0"/>
                                          </p:stCondLst>
                                        </p:cTn>
                                        <p:tgtEl>
                                          <p:spTgt spid="3">
                                            <p:txEl>
                                              <p:pRg st="1" end="1"/>
                                            </p:txEl>
                                          </p:spTgt>
                                        </p:tgtEl>
                                        <p:attrNameLst>
                                          <p:attrName>style.visibility</p:attrName>
                                        </p:attrNameLst>
                                      </p:cBhvr>
                                      <p:to>
                                        <p:strVal val="visible"/>
                                      </p:to>
                                    </p:set>
                                    <p:anim calcmode="lin" valueType="num">
                                      <p:cBhvr additive="base">
                                        <p:cTn id="1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220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additive="base">
                                        <p:cTn id="14" dur="9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5" dur="900" fill="hold"/>
                                        <p:tgtEl>
                                          <p:spTgt spid="3">
                                            <p:txEl>
                                              <p:pRg st="3" end="3"/>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220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9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900" fill="hold"/>
                                        <p:tgtEl>
                                          <p:spTgt spid="3">
                                            <p:txEl>
                                              <p:pRg st="4" end="4"/>
                                            </p:txEl>
                                          </p:spTgt>
                                        </p:tgtEl>
                                        <p:attrNameLst>
                                          <p:attrName>ppt_y</p:attrName>
                                        </p:attrNameLst>
                                      </p:cBhvr>
                                      <p:tavLst>
                                        <p:tav tm="0">
                                          <p:val>
                                            <p:strVal val="1+#ppt_h/2"/>
                                          </p:val>
                                        </p:tav>
                                        <p:tav tm="100000">
                                          <p:val>
                                            <p:strVal val="#ppt_y"/>
                                          </p:val>
                                        </p:tav>
                                      </p:tavLst>
                                    </p:anim>
                                  </p:childTnLst>
                                </p:cTn>
                              </p:par>
                              <p:par>
                                <p:cTn id="20" presetID="10" presetClass="entr" presetSubtype="0" fill="hold" nodeType="withEffect">
                                  <p:stCondLst>
                                    <p:cond delay="310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childTnLst>
                                </p:cTn>
                              </p:par>
                              <p:par>
                                <p:cTn id="23" presetID="22" presetClass="entr" presetSubtype="1" fill="hold" nodeType="withEffect">
                                  <p:stCondLst>
                                    <p:cond delay="420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par>
                                <p:cTn id="26" presetID="22" presetClass="entr" presetSubtype="2" fill="hold" nodeType="withEffect">
                                  <p:stCondLst>
                                    <p:cond delay="4200"/>
                                  </p:stCondLst>
                                  <p:childTnLst>
                                    <p:set>
                                      <p:cBhvr>
                                        <p:cTn id="27" dur="1" fill="hold">
                                          <p:stCondLst>
                                            <p:cond delay="0"/>
                                          </p:stCondLst>
                                        </p:cTn>
                                        <p:tgtEl>
                                          <p:spTgt spid="12"/>
                                        </p:tgtEl>
                                        <p:attrNameLst>
                                          <p:attrName>style.visibility</p:attrName>
                                        </p:attrNameLst>
                                      </p:cBhvr>
                                      <p:to>
                                        <p:strVal val="visible"/>
                                      </p:to>
                                    </p:set>
                                    <p:animEffect transition="in" filter="wipe(right)">
                                      <p:cBhvr>
                                        <p:cTn id="28" dur="500"/>
                                        <p:tgtEl>
                                          <p:spTgt spid="12"/>
                                        </p:tgtEl>
                                      </p:cBhvr>
                                    </p:animEffect>
                                  </p:childTnLst>
                                </p:cTn>
                              </p:par>
                              <p:par>
                                <p:cTn id="29" presetID="22" presetClass="entr" presetSubtype="8" fill="hold" nodeType="withEffect">
                                  <p:stCondLst>
                                    <p:cond delay="420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par>
                                <p:cTn id="32" presetID="22" presetClass="entr" presetSubtype="1" fill="hold" nodeType="withEffect">
                                  <p:stCondLst>
                                    <p:cond delay="420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91323" y="745958"/>
            <a:ext cx="9366325" cy="738906"/>
          </a:xfrm>
        </p:spPr>
        <p:txBody>
          <a:bodyPr/>
          <a:lstStyle/>
          <a:p>
            <a:r>
              <a:rPr kumimoji="1" lang="ja-JP" altLang="en-US" dirty="0"/>
              <a:t>観光</a:t>
            </a:r>
          </a:p>
        </p:txBody>
      </p:sp>
      <p:sp>
        <p:nvSpPr>
          <p:cNvPr id="3" name="コンテンツ プレースホルダー 2"/>
          <p:cNvSpPr>
            <a:spLocks noGrp="1"/>
          </p:cNvSpPr>
          <p:nvPr>
            <p:ph idx="1"/>
          </p:nvPr>
        </p:nvSpPr>
        <p:spPr>
          <a:xfrm>
            <a:off x="1391323" y="1484865"/>
            <a:ext cx="9036423" cy="3075104"/>
          </a:xfrm>
        </p:spPr>
        <p:txBody>
          <a:bodyPr>
            <a:normAutofit lnSpcReduction="10000"/>
          </a:bodyPr>
          <a:lstStyle/>
          <a:p>
            <a:r>
              <a:rPr kumimoji="1" lang="ja-JP" altLang="en-US" dirty="0"/>
              <a:t>京都</a:t>
            </a:r>
            <a:r>
              <a:rPr lang="ja-JP" altLang="en-US" dirty="0"/>
              <a:t>の有名な観光スポット　</a:t>
            </a:r>
            <a:endParaRPr lang="en-US" altLang="ja-JP" dirty="0"/>
          </a:p>
          <a:p>
            <a:pPr marL="68580" indent="0">
              <a:buNone/>
            </a:pPr>
            <a:r>
              <a:rPr lang="ja-JP" altLang="en-US" dirty="0"/>
              <a:t>　　町歩きをしつつ電車に乗って遠くのところに行って</a:t>
            </a:r>
            <a:endParaRPr lang="en-US" altLang="ja-JP" dirty="0"/>
          </a:p>
          <a:p>
            <a:pPr marL="68580" indent="0">
              <a:buNone/>
            </a:pPr>
            <a:r>
              <a:rPr lang="ja-JP" altLang="en-US" dirty="0"/>
              <a:t>　　日本を満喫</a:t>
            </a:r>
            <a:endParaRPr lang="en-US" altLang="ja-JP" dirty="0"/>
          </a:p>
          <a:p>
            <a:pPr marL="0" indent="0">
              <a:buNone/>
            </a:pPr>
            <a:r>
              <a:rPr kumimoji="1" lang="ja-JP" altLang="en-US" dirty="0"/>
              <a:t>（例）</a:t>
            </a:r>
            <a:endParaRPr kumimoji="1" lang="en-US" altLang="ja-JP" dirty="0"/>
          </a:p>
          <a:p>
            <a:pPr marL="0" indent="0">
              <a:buNone/>
            </a:pPr>
            <a:r>
              <a:rPr lang="ja-JP" altLang="en-US" dirty="0"/>
              <a:t>・金閣寺・銀閣寺・清水寺・伏見稲荷・京都タワー</a:t>
            </a:r>
            <a:endParaRPr lang="en-US" altLang="ja-JP" dirty="0"/>
          </a:p>
          <a:p>
            <a:pPr marL="0" indent="0">
              <a:buNone/>
            </a:pPr>
            <a:r>
              <a:rPr lang="ja-JP" altLang="en-US" dirty="0"/>
              <a:t>・竹林・平等院・本願寺・松尾大社・八坂神社</a:t>
            </a:r>
            <a:endParaRPr lang="en-US" altLang="ja-JP" dirty="0"/>
          </a:p>
          <a:p>
            <a:pPr marL="0" indent="0">
              <a:buNone/>
            </a:pPr>
            <a:r>
              <a:rPr lang="ja-JP" altLang="en-US" dirty="0"/>
              <a:t>・平安神宮・渡月橋</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988" y="4559969"/>
            <a:ext cx="2527496" cy="1621301"/>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7663" y="4559969"/>
            <a:ext cx="2863741" cy="1621301"/>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380" y="4559969"/>
            <a:ext cx="2959456" cy="1621301"/>
          </a:xfrm>
          <a:prstGeom prst="rect">
            <a:avLst/>
          </a:prstGeom>
        </p:spPr>
      </p:pic>
    </p:spTree>
    <p:extLst>
      <p:ext uri="{BB962C8B-B14F-4D97-AF65-F5344CB8AC3E}">
        <p14:creationId xmlns:p14="http://schemas.microsoft.com/office/powerpoint/2010/main" val="75821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ppt_x"/>
                                          </p:val>
                                        </p:tav>
                                        <p:tav tm="100000">
                                          <p:val>
                                            <p:strVal val="#ppt_x"/>
                                          </p:val>
                                        </p:tav>
                                      </p:tavLst>
                                    </p:anim>
                                    <p:anim calcmode="lin" valueType="num">
                                      <p:cBhvr additive="base">
                                        <p:cTn id="8" dur="8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8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1200"/>
                                        <p:tgtEl>
                                          <p:spTgt spid="3">
                                            <p:txEl>
                                              <p:pRg st="0" end="0"/>
                                            </p:txEl>
                                          </p:spTgt>
                                        </p:tgtEl>
                                      </p:cBhvr>
                                    </p:animEffect>
                                  </p:childTnLst>
                                </p:cTn>
                              </p:par>
                              <p:par>
                                <p:cTn id="12" presetID="22" presetClass="entr" presetSubtype="4" fill="hold" nodeType="withEffect">
                                  <p:stCondLst>
                                    <p:cond delay="8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1200"/>
                                        <p:tgtEl>
                                          <p:spTgt spid="3">
                                            <p:txEl>
                                              <p:pRg st="1" end="1"/>
                                            </p:txEl>
                                          </p:spTgt>
                                        </p:tgtEl>
                                      </p:cBhvr>
                                    </p:animEffect>
                                  </p:childTnLst>
                                </p:cTn>
                              </p:par>
                              <p:par>
                                <p:cTn id="15" presetID="22" presetClass="entr" presetSubtype="4" fill="hold" nodeType="withEffect">
                                  <p:stCondLst>
                                    <p:cond delay="8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1200"/>
                                        <p:tgtEl>
                                          <p:spTgt spid="3">
                                            <p:txEl>
                                              <p:pRg st="2" end="2"/>
                                            </p:txEl>
                                          </p:spTgt>
                                        </p:tgtEl>
                                      </p:cBhvr>
                                    </p:animEffect>
                                  </p:childTnLst>
                                </p:cTn>
                              </p:par>
                              <p:par>
                                <p:cTn id="18" presetID="42" presetClass="entr" presetSubtype="0" fill="hold" nodeType="withEffect">
                                  <p:stCondLst>
                                    <p:cond delay="200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300"/>
                                        <p:tgtEl>
                                          <p:spTgt spid="3">
                                            <p:txEl>
                                              <p:pRg st="3" end="3"/>
                                            </p:txEl>
                                          </p:spTgt>
                                        </p:tgtEl>
                                      </p:cBhvr>
                                    </p:animEffect>
                                    <p:anim calcmode="lin" valueType="num">
                                      <p:cBhvr>
                                        <p:cTn id="21" dur="13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300" fill="hold"/>
                                        <p:tgtEl>
                                          <p:spTgt spid="3">
                                            <p:txEl>
                                              <p:pRg st="3" end="3"/>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0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300"/>
                                        <p:tgtEl>
                                          <p:spTgt spid="3">
                                            <p:txEl>
                                              <p:pRg st="4" end="4"/>
                                            </p:txEl>
                                          </p:spTgt>
                                        </p:tgtEl>
                                      </p:cBhvr>
                                    </p:animEffect>
                                    <p:anim calcmode="lin" valueType="num">
                                      <p:cBhvr>
                                        <p:cTn id="26" dur="13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300" fill="hold"/>
                                        <p:tgtEl>
                                          <p:spTgt spid="3">
                                            <p:txEl>
                                              <p:pRg st="4" end="4"/>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200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300"/>
                                        <p:tgtEl>
                                          <p:spTgt spid="3">
                                            <p:txEl>
                                              <p:pRg st="5" end="5"/>
                                            </p:txEl>
                                          </p:spTgt>
                                        </p:tgtEl>
                                      </p:cBhvr>
                                    </p:animEffect>
                                    <p:anim calcmode="lin" valueType="num">
                                      <p:cBhvr>
                                        <p:cTn id="31" dur="13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300" fill="hold"/>
                                        <p:tgtEl>
                                          <p:spTgt spid="3">
                                            <p:txEl>
                                              <p:pRg st="5" end="5"/>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200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300"/>
                                        <p:tgtEl>
                                          <p:spTgt spid="3">
                                            <p:txEl>
                                              <p:pRg st="6" end="6"/>
                                            </p:txEl>
                                          </p:spTgt>
                                        </p:tgtEl>
                                      </p:cBhvr>
                                    </p:animEffect>
                                    <p:anim calcmode="lin" valueType="num">
                                      <p:cBhvr>
                                        <p:cTn id="36" dur="13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300" fill="hold"/>
                                        <p:tgtEl>
                                          <p:spTgt spid="3">
                                            <p:txEl>
                                              <p:pRg st="6" end="6"/>
                                            </p:txEl>
                                          </p:spTgt>
                                        </p:tgtEl>
                                        <p:attrNameLst>
                                          <p:attrName>ppt_y</p:attrName>
                                        </p:attrNameLst>
                                      </p:cBhvr>
                                      <p:tavLst>
                                        <p:tav tm="0">
                                          <p:val>
                                            <p:strVal val="#ppt_y+.1"/>
                                          </p:val>
                                        </p:tav>
                                        <p:tav tm="100000">
                                          <p:val>
                                            <p:strVal val="#ppt_y"/>
                                          </p:val>
                                        </p:tav>
                                      </p:tavLst>
                                    </p:anim>
                                  </p:childTnLst>
                                </p:cTn>
                              </p:par>
                              <p:par>
                                <p:cTn id="38" presetID="16" presetClass="entr" presetSubtype="21" fill="hold" nodeType="withEffect">
                                  <p:stCondLst>
                                    <p:cond delay="330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cTn>
                              </p:par>
                              <p:par>
                                <p:cTn id="41" presetID="16" presetClass="entr" presetSubtype="21" fill="hold" nodeType="withEffect">
                                  <p:stCondLst>
                                    <p:cond delay="330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par>
                                <p:cTn id="44" presetID="16" presetClass="entr" presetSubtype="21" fill="hold" nodeType="withEffect">
                                  <p:stCondLst>
                                    <p:cond delay="3300"/>
                                  </p:stCondLst>
                                  <p:childTnLst>
                                    <p:set>
                                      <p:cBhvr>
                                        <p:cTn id="45" dur="1" fill="hold">
                                          <p:stCondLst>
                                            <p:cond delay="0"/>
                                          </p:stCondLst>
                                        </p:cTn>
                                        <p:tgtEl>
                                          <p:spTgt spid="6"/>
                                        </p:tgtEl>
                                        <p:attrNameLst>
                                          <p:attrName>style.visibility</p:attrName>
                                        </p:attrNameLst>
                                      </p:cBhvr>
                                      <p:to>
                                        <p:strVal val="visible"/>
                                      </p:to>
                                    </p:set>
                                    <p:animEffect transition="in" filter="barn(inVertical)">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応募</a:t>
            </a:r>
          </a:p>
        </p:txBody>
      </p:sp>
      <p:sp>
        <p:nvSpPr>
          <p:cNvPr id="3" name="コンテンツ プレースホルダー 2"/>
          <p:cNvSpPr>
            <a:spLocks noGrp="1"/>
          </p:cNvSpPr>
          <p:nvPr>
            <p:ph idx="1"/>
          </p:nvPr>
        </p:nvSpPr>
        <p:spPr/>
        <p:txBody>
          <a:bodyPr/>
          <a:lstStyle/>
          <a:p>
            <a:r>
              <a:rPr kumimoji="1" lang="ja-JP" altLang="en-US" dirty="0"/>
              <a:t>京都の温泉宿</a:t>
            </a:r>
            <a:endParaRPr kumimoji="1" lang="en-US" altLang="ja-JP" dirty="0"/>
          </a:p>
          <a:p>
            <a:r>
              <a:rPr lang="ja-JP" altLang="en-US" dirty="0"/>
              <a:t>外国語大学の学生</a:t>
            </a:r>
            <a:endParaRPr lang="en-US" altLang="ja-JP" dirty="0"/>
          </a:p>
          <a:p>
            <a:r>
              <a:rPr kumimoji="1" lang="ja-JP" altLang="en-US" dirty="0"/>
              <a:t>スポーツ学校の学生</a:t>
            </a:r>
            <a:endParaRPr kumimoji="1" lang="en-US" altLang="ja-JP" dirty="0"/>
          </a:p>
          <a:p>
            <a:r>
              <a:rPr lang="ja-JP" altLang="en-US" dirty="0"/>
              <a:t>お寺・神社の僧侶と神主</a:t>
            </a:r>
            <a:endParaRPr kumimoji="1" lang="en-US" altLang="ja-JP" dirty="0"/>
          </a:p>
          <a:p>
            <a:pPr marL="0" indent="0">
              <a:buNone/>
            </a:pPr>
            <a:r>
              <a:rPr kumimoji="1" lang="ja-JP" altLang="en-US" dirty="0"/>
              <a:t>に、ボランティアとして協力依頼。</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087" y="914400"/>
            <a:ext cx="5216196" cy="5167086"/>
          </a:xfrm>
          <a:prstGeom prst="rect">
            <a:avLst/>
          </a:prstGeom>
        </p:spPr>
      </p:pic>
    </p:spTree>
    <p:extLst>
      <p:ext uri="{BB962C8B-B14F-4D97-AF65-F5344CB8AC3E}">
        <p14:creationId xmlns:p14="http://schemas.microsoft.com/office/powerpoint/2010/main" val="274719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00" fill="hold"/>
                                        <p:tgtEl>
                                          <p:spTgt spid="2"/>
                                        </p:tgtEl>
                                        <p:attrNameLst>
                                          <p:attrName>ppt_x</p:attrName>
                                        </p:attrNameLst>
                                      </p:cBhvr>
                                      <p:tavLst>
                                        <p:tav tm="0">
                                          <p:val>
                                            <p:strVal val="#ppt_x"/>
                                          </p:val>
                                        </p:tav>
                                        <p:tav tm="100000">
                                          <p:val>
                                            <p:strVal val="#ppt_x"/>
                                          </p:val>
                                        </p:tav>
                                      </p:tavLst>
                                    </p:anim>
                                    <p:anim calcmode="lin" valueType="num">
                                      <p:cBhvr additive="base">
                                        <p:cTn id="8" dur="1200" fill="hold"/>
                                        <p:tgtEl>
                                          <p:spTgt spid="2"/>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11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1000"/>
                                        <p:tgtEl>
                                          <p:spTgt spid="3">
                                            <p:txEl>
                                              <p:pRg st="0" end="0"/>
                                            </p:txEl>
                                          </p:spTgt>
                                        </p:tgtEl>
                                      </p:cBhvr>
                                    </p:animEffect>
                                  </p:childTnLst>
                                </p:cTn>
                              </p:par>
                              <p:par>
                                <p:cTn id="12" presetID="16" presetClass="entr" presetSubtype="21" fill="hold" nodeType="withEffect">
                                  <p:stCondLst>
                                    <p:cond delay="11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1000"/>
                                        <p:tgtEl>
                                          <p:spTgt spid="3">
                                            <p:txEl>
                                              <p:pRg st="1" end="1"/>
                                            </p:txEl>
                                          </p:spTgt>
                                        </p:tgtEl>
                                      </p:cBhvr>
                                    </p:animEffect>
                                  </p:childTnLst>
                                </p:cTn>
                              </p:par>
                              <p:par>
                                <p:cTn id="15" presetID="16" presetClass="entr" presetSubtype="21" fill="hold" nodeType="withEffect">
                                  <p:stCondLst>
                                    <p:cond delay="11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1000"/>
                                        <p:tgtEl>
                                          <p:spTgt spid="3">
                                            <p:txEl>
                                              <p:pRg st="2" end="2"/>
                                            </p:txEl>
                                          </p:spTgt>
                                        </p:tgtEl>
                                      </p:cBhvr>
                                    </p:animEffect>
                                  </p:childTnLst>
                                </p:cTn>
                              </p:par>
                              <p:par>
                                <p:cTn id="18" presetID="16" presetClass="entr" presetSubtype="21" fill="hold" nodeType="withEffect">
                                  <p:stCondLst>
                                    <p:cond delay="110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1000"/>
                                        <p:tgtEl>
                                          <p:spTgt spid="3">
                                            <p:txEl>
                                              <p:pRg st="3" end="3"/>
                                            </p:txEl>
                                          </p:spTgt>
                                        </p:tgtEl>
                                      </p:cBhvr>
                                    </p:animEffect>
                                  </p:childTnLst>
                                </p:cTn>
                              </p:par>
                              <p:par>
                                <p:cTn id="21" presetID="16" presetClass="entr" presetSubtype="21" fill="hold" nodeType="withEffect">
                                  <p:stCondLst>
                                    <p:cond delay="11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1000"/>
                                        <p:tgtEl>
                                          <p:spTgt spid="3">
                                            <p:txEl>
                                              <p:pRg st="4" end="4"/>
                                            </p:txEl>
                                          </p:spTgt>
                                        </p:tgtEl>
                                      </p:cBhvr>
                                    </p:animEffect>
                                  </p:childTnLst>
                                </p:cTn>
                              </p:par>
                              <p:par>
                                <p:cTn id="24" presetID="2" presetClass="entr" presetSubtype="1" fill="hold" nodeType="withEffect">
                                  <p:stCondLst>
                                    <p:cond delay="210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勧誘</a:t>
            </a:r>
            <a:r>
              <a:rPr lang="ja-JP" altLang="en-US" dirty="0"/>
              <a:t>の方法</a:t>
            </a:r>
            <a:endParaRPr kumimoji="1" lang="ja-JP" altLang="en-US" dirty="0"/>
          </a:p>
        </p:txBody>
      </p:sp>
      <p:sp>
        <p:nvSpPr>
          <p:cNvPr id="3" name="コンテンツ プレースホルダー 2"/>
          <p:cNvSpPr>
            <a:spLocks noGrp="1"/>
          </p:cNvSpPr>
          <p:nvPr>
            <p:ph idx="1"/>
          </p:nvPr>
        </p:nvSpPr>
        <p:spPr>
          <a:xfrm>
            <a:off x="1391323" y="2323652"/>
            <a:ext cx="9036423" cy="1508119"/>
          </a:xfrm>
        </p:spPr>
        <p:txBody>
          <a:bodyPr/>
          <a:lstStyle/>
          <a:p>
            <a:r>
              <a:rPr kumimoji="1" lang="en-US" altLang="ja-JP" dirty="0"/>
              <a:t>SNS</a:t>
            </a:r>
            <a:r>
              <a:rPr kumimoji="1" lang="ja-JP" altLang="en-US" dirty="0"/>
              <a:t>に投稿、拡散</a:t>
            </a:r>
            <a:endParaRPr kumimoji="1" lang="en-US" altLang="ja-JP" dirty="0"/>
          </a:p>
          <a:p>
            <a:r>
              <a:rPr lang="ja-JP" altLang="en-US" dirty="0"/>
              <a:t>テレビの</a:t>
            </a:r>
            <a:r>
              <a:rPr lang="en-US" altLang="ja-JP" dirty="0"/>
              <a:t>CM</a:t>
            </a:r>
            <a:r>
              <a:rPr lang="ja-JP" altLang="en-US" dirty="0"/>
              <a:t>宣伝</a:t>
            </a:r>
            <a:endParaRPr lang="en-US" altLang="ja-JP" dirty="0"/>
          </a:p>
          <a:p>
            <a:r>
              <a:rPr lang="ja-JP" altLang="en-US" dirty="0"/>
              <a:t>駅の広告（車内には貼り紙）</a:t>
            </a:r>
            <a:endParaRPr lang="en-US" altLang="ja-JP"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02" y="4199843"/>
            <a:ext cx="3788228" cy="2071687"/>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9571" y="3984759"/>
            <a:ext cx="2398486" cy="2398486"/>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8285" y="3831771"/>
            <a:ext cx="2749689" cy="2551474"/>
          </a:xfrm>
          <a:prstGeom prst="rect">
            <a:avLst/>
          </a:prstGeom>
        </p:spPr>
      </p:pic>
    </p:spTree>
    <p:extLst>
      <p:ext uri="{BB962C8B-B14F-4D97-AF65-F5344CB8AC3E}">
        <p14:creationId xmlns:p14="http://schemas.microsoft.com/office/powerpoint/2010/main" val="17777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300"/>
                                        <p:tgtEl>
                                          <p:spTgt spid="2"/>
                                        </p:tgtEl>
                                      </p:cBhvr>
                                    </p:animEffect>
                                    <p:anim calcmode="lin" valueType="num">
                                      <p:cBhvr>
                                        <p:cTn id="8" dur="1300" fill="hold"/>
                                        <p:tgtEl>
                                          <p:spTgt spid="2"/>
                                        </p:tgtEl>
                                        <p:attrNameLst>
                                          <p:attrName>ppt_x</p:attrName>
                                        </p:attrNameLst>
                                      </p:cBhvr>
                                      <p:tavLst>
                                        <p:tav tm="0">
                                          <p:val>
                                            <p:strVal val="#ppt_x"/>
                                          </p:val>
                                        </p:tav>
                                        <p:tav tm="100000">
                                          <p:val>
                                            <p:strVal val="#ppt_x"/>
                                          </p:val>
                                        </p:tav>
                                      </p:tavLst>
                                    </p:anim>
                                    <p:anim calcmode="lin" valueType="num">
                                      <p:cBhvr>
                                        <p:cTn id="9" dur="13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3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300"/>
                                        <p:tgtEl>
                                          <p:spTgt spid="3">
                                            <p:txEl>
                                              <p:pRg st="0" end="0"/>
                                            </p:txEl>
                                          </p:spTgt>
                                        </p:tgtEl>
                                      </p:cBhvr>
                                    </p:animEffect>
                                    <p:anim calcmode="lin" valueType="num">
                                      <p:cBhvr>
                                        <p:cTn id="13" dur="13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3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300"/>
                                        <p:tgtEl>
                                          <p:spTgt spid="3">
                                            <p:txEl>
                                              <p:pRg st="1" end="1"/>
                                            </p:txEl>
                                          </p:spTgt>
                                        </p:tgtEl>
                                      </p:cBhvr>
                                    </p:animEffect>
                                    <p:anim calcmode="lin" valueType="num">
                                      <p:cBhvr>
                                        <p:cTn id="18" dur="13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3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7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300"/>
                                        <p:tgtEl>
                                          <p:spTgt spid="3">
                                            <p:txEl>
                                              <p:pRg st="2" end="2"/>
                                            </p:txEl>
                                          </p:spTgt>
                                        </p:tgtEl>
                                      </p:cBhvr>
                                    </p:animEffect>
                                    <p:anim calcmode="lin" valueType="num">
                                      <p:cBhvr>
                                        <p:cTn id="23" dur="13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3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16" presetClass="entr" presetSubtype="21" fill="hold" nodeType="withEffect">
                                  <p:stCondLst>
                                    <p:cond delay="130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16" presetClass="entr" presetSubtype="21" fill="hold" nodeType="withEffect">
                                  <p:stCondLst>
                                    <p:cond delay="200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par>
                                <p:cTn id="31" presetID="16" presetClass="entr" presetSubtype="21" fill="hold" nodeType="withEffect">
                                  <p:stCondLst>
                                    <p:cond delay="280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オースティン">
  <a:themeElements>
    <a:clrScheme name="オースティン">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オースティン">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オースティン">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467</TotalTime>
  <Words>197</Words>
  <Application>Microsoft Office PowerPoint</Application>
  <PresentationFormat>ワイド画面</PresentationFormat>
  <Paragraphs>49</Paragraphs>
  <Slides>11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HGP創英角ｺﾞｼｯｸUB</vt:lpstr>
      <vt:lpstr>ＭＳ ゴシック</vt:lpstr>
      <vt:lpstr>Century Gothic</vt:lpstr>
      <vt:lpstr>Wingdings 2</vt:lpstr>
      <vt:lpstr>オースティン</vt:lpstr>
      <vt:lpstr>見て、食べて、感じる。 　　　　　　　　京都満喫スタンプラリー</vt:lpstr>
      <vt:lpstr>目的</vt:lpstr>
      <vt:lpstr>スランプラリー企画</vt:lpstr>
      <vt:lpstr>豪華賞品内容</vt:lpstr>
      <vt:lpstr>PowerPoint プレゼンテーション</vt:lpstr>
      <vt:lpstr>食</vt:lpstr>
      <vt:lpstr>観光</vt:lpstr>
      <vt:lpstr>応募</vt:lpstr>
      <vt:lpstr>勧誘の方法</vt:lpstr>
      <vt:lpstr>結果</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ＷＭＧ＋学生企画</dc:title>
  <dc:creator>management</dc:creator>
  <cp:lastModifiedBy>management</cp:lastModifiedBy>
  <cp:revision>47</cp:revision>
  <dcterms:created xsi:type="dcterms:W3CDTF">2016-11-11T04:04:08Z</dcterms:created>
  <dcterms:modified xsi:type="dcterms:W3CDTF">2017-01-26T04:01:32Z</dcterms:modified>
</cp:coreProperties>
</file>