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90" r:id="rId3"/>
    <p:sldId id="299" r:id="rId4"/>
    <p:sldId id="262" r:id="rId5"/>
    <p:sldId id="268" r:id="rId6"/>
    <p:sldId id="303" r:id="rId7"/>
    <p:sldId id="271" r:id="rId8"/>
    <p:sldId id="273" r:id="rId9"/>
    <p:sldId id="261" r:id="rId10"/>
    <p:sldId id="300" r:id="rId11"/>
    <p:sldId id="294" r:id="rId12"/>
    <p:sldId id="302" r:id="rId13"/>
    <p:sldId id="284" r:id="rId14"/>
    <p:sldId id="305" r:id="rId15"/>
    <p:sldId id="291" r:id="rId16"/>
    <p:sldId id="293" r:id="rId17"/>
    <p:sldId id="301" r:id="rId18"/>
    <p:sldId id="297" r:id="rId19"/>
    <p:sldId id="304" r:id="rId20"/>
    <p:sldId id="292" r:id="rId2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50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BDCAC5-5165-4371-B902-30A70D42537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kumimoji="1" lang="ja-JP" altLang="en-US"/>
        </a:p>
      </dgm:t>
    </dgm:pt>
    <dgm:pt modelId="{39F84B01-5204-4FC6-AE15-FB74BB0FE436}">
      <dgm:prSet phldrT="[テキスト]"/>
      <dgm:spPr/>
      <dgm:t>
        <a:bodyPr/>
        <a:lstStyle/>
        <a:p>
          <a:r>
            <a:rPr kumimoji="1" lang="ja-JP" altLang="en-US" dirty="0"/>
            <a:t>発信</a:t>
          </a:r>
        </a:p>
      </dgm:t>
    </dgm:pt>
    <dgm:pt modelId="{7B4BA839-1401-42B1-B359-E053DDD1A0FA}" type="parTrans" cxnId="{09586507-0341-40F6-9000-6752C1967684}">
      <dgm:prSet/>
      <dgm:spPr/>
      <dgm:t>
        <a:bodyPr/>
        <a:lstStyle/>
        <a:p>
          <a:endParaRPr kumimoji="1" lang="ja-JP" altLang="en-US"/>
        </a:p>
      </dgm:t>
    </dgm:pt>
    <dgm:pt modelId="{C3DB8EC0-BF7E-42A5-A202-20364F5F1390}" type="sibTrans" cxnId="{09586507-0341-40F6-9000-6752C1967684}">
      <dgm:prSet/>
      <dgm:spPr/>
      <dgm:t>
        <a:bodyPr/>
        <a:lstStyle/>
        <a:p>
          <a:endParaRPr kumimoji="1" lang="ja-JP" altLang="en-US"/>
        </a:p>
      </dgm:t>
    </dgm:pt>
    <dgm:pt modelId="{683E7219-60B2-48E6-BDD8-1C4880A73FA8}">
      <dgm:prSet phldrT="[テキスト]"/>
      <dgm:spPr/>
      <dgm:t>
        <a:bodyPr/>
        <a:lstStyle/>
        <a:p>
          <a:r>
            <a:rPr kumimoji="1" lang="ja-JP" altLang="en-US" dirty="0"/>
            <a:t>和歌山の観光名所・特産品</a:t>
          </a:r>
        </a:p>
      </dgm:t>
    </dgm:pt>
    <dgm:pt modelId="{15A58C3D-B3B0-4967-AEF1-7A19244E91DC}" type="parTrans" cxnId="{385604EC-45BF-4799-8145-CC573A11A22F}">
      <dgm:prSet/>
      <dgm:spPr/>
      <dgm:t>
        <a:bodyPr/>
        <a:lstStyle/>
        <a:p>
          <a:endParaRPr kumimoji="1" lang="ja-JP" altLang="en-US"/>
        </a:p>
      </dgm:t>
    </dgm:pt>
    <dgm:pt modelId="{7AC319F0-0552-4555-9A17-F9AFEB59BBBA}" type="sibTrans" cxnId="{385604EC-45BF-4799-8145-CC573A11A22F}">
      <dgm:prSet/>
      <dgm:spPr/>
      <dgm:t>
        <a:bodyPr/>
        <a:lstStyle/>
        <a:p>
          <a:endParaRPr kumimoji="1" lang="ja-JP" altLang="en-US"/>
        </a:p>
      </dgm:t>
    </dgm:pt>
    <dgm:pt modelId="{08D28E21-5F20-4CE6-B8C8-D432543BBE41}">
      <dgm:prSet phldrT="[テキスト]"/>
      <dgm:spPr/>
      <dgm:t>
        <a:bodyPr/>
        <a:lstStyle/>
        <a:p>
          <a:r>
            <a:rPr kumimoji="1" lang="ja-JP" altLang="en-US" dirty="0"/>
            <a:t>日本の文化</a:t>
          </a:r>
        </a:p>
      </dgm:t>
    </dgm:pt>
    <dgm:pt modelId="{0E91BA74-CBAD-4C42-8258-2FFA32191D8B}" type="parTrans" cxnId="{EA71A497-E076-4016-9662-63571668CAF6}">
      <dgm:prSet/>
      <dgm:spPr/>
      <dgm:t>
        <a:bodyPr/>
        <a:lstStyle/>
        <a:p>
          <a:endParaRPr kumimoji="1" lang="ja-JP" altLang="en-US"/>
        </a:p>
      </dgm:t>
    </dgm:pt>
    <dgm:pt modelId="{E6FF6CF2-D5DC-4F75-BB39-F607ED29AAAC}" type="sibTrans" cxnId="{EA71A497-E076-4016-9662-63571668CAF6}">
      <dgm:prSet/>
      <dgm:spPr/>
      <dgm:t>
        <a:bodyPr/>
        <a:lstStyle/>
        <a:p>
          <a:endParaRPr kumimoji="1" lang="ja-JP" altLang="en-US"/>
        </a:p>
      </dgm:t>
    </dgm:pt>
    <dgm:pt modelId="{5A9EF292-7252-45CC-8B8E-B96DBF116B08}">
      <dgm:prSet phldrT="[テキスト]"/>
      <dgm:spPr/>
      <dgm:t>
        <a:bodyPr/>
        <a:lstStyle/>
        <a:p>
          <a:r>
            <a:rPr kumimoji="1" lang="ja-JP" altLang="en-US" dirty="0"/>
            <a:t>集客</a:t>
          </a:r>
        </a:p>
      </dgm:t>
    </dgm:pt>
    <dgm:pt modelId="{0AF2A591-6018-44DF-A599-54743250A475}" type="parTrans" cxnId="{5F651657-D8E0-4729-B4AA-5A74037FC938}">
      <dgm:prSet/>
      <dgm:spPr/>
      <dgm:t>
        <a:bodyPr/>
        <a:lstStyle/>
        <a:p>
          <a:endParaRPr kumimoji="1" lang="ja-JP" altLang="en-US"/>
        </a:p>
      </dgm:t>
    </dgm:pt>
    <dgm:pt modelId="{F4329E79-B533-40D4-B42E-60206F9F4642}" type="sibTrans" cxnId="{5F651657-D8E0-4729-B4AA-5A74037FC938}">
      <dgm:prSet/>
      <dgm:spPr/>
      <dgm:t>
        <a:bodyPr/>
        <a:lstStyle/>
        <a:p>
          <a:endParaRPr kumimoji="1" lang="ja-JP" altLang="en-US"/>
        </a:p>
      </dgm:t>
    </dgm:pt>
    <dgm:pt modelId="{E93A3BDC-541C-42C6-9B7D-901A22E96A89}">
      <dgm:prSet phldrT="[テキスト]"/>
      <dgm:spPr/>
      <dgm:t>
        <a:bodyPr/>
        <a:lstStyle/>
        <a:p>
          <a:r>
            <a:rPr kumimoji="1" lang="ja-JP" altLang="en-US" dirty="0"/>
            <a:t>外国からの参加者</a:t>
          </a:r>
        </a:p>
      </dgm:t>
    </dgm:pt>
    <dgm:pt modelId="{8D86D4E0-9CDB-496E-8BEC-0F057AC61CB4}" type="parTrans" cxnId="{C7CDC2EA-0E5E-4081-9D61-45276CB2BF6B}">
      <dgm:prSet/>
      <dgm:spPr/>
      <dgm:t>
        <a:bodyPr/>
        <a:lstStyle/>
        <a:p>
          <a:endParaRPr kumimoji="1" lang="ja-JP" altLang="en-US"/>
        </a:p>
      </dgm:t>
    </dgm:pt>
    <dgm:pt modelId="{64DEE175-39AA-44BD-9CE6-92A5445D4CD7}" type="sibTrans" cxnId="{C7CDC2EA-0E5E-4081-9D61-45276CB2BF6B}">
      <dgm:prSet/>
      <dgm:spPr/>
      <dgm:t>
        <a:bodyPr/>
        <a:lstStyle/>
        <a:p>
          <a:endParaRPr kumimoji="1" lang="ja-JP" altLang="en-US"/>
        </a:p>
      </dgm:t>
    </dgm:pt>
    <dgm:pt modelId="{6DCD9E59-54CA-46C4-A71F-A92841CA88B8}">
      <dgm:prSet phldrT="[テキスト]"/>
      <dgm:spPr/>
      <dgm:t>
        <a:bodyPr/>
        <a:lstStyle/>
        <a:p>
          <a:r>
            <a:rPr kumimoji="1" lang="ja-JP" altLang="en-US" dirty="0"/>
            <a:t>県外参加者</a:t>
          </a:r>
        </a:p>
      </dgm:t>
    </dgm:pt>
    <dgm:pt modelId="{A0D21741-211B-4903-9DDD-805431C06B71}" type="parTrans" cxnId="{82A0482A-2B0E-408B-ADA9-98CC453E1596}">
      <dgm:prSet/>
      <dgm:spPr/>
      <dgm:t>
        <a:bodyPr/>
        <a:lstStyle/>
        <a:p>
          <a:endParaRPr kumimoji="1" lang="ja-JP" altLang="en-US"/>
        </a:p>
      </dgm:t>
    </dgm:pt>
    <dgm:pt modelId="{1F5638E0-51AE-497D-8E42-A6B8E9F2DE09}" type="sibTrans" cxnId="{82A0482A-2B0E-408B-ADA9-98CC453E1596}">
      <dgm:prSet/>
      <dgm:spPr/>
      <dgm:t>
        <a:bodyPr/>
        <a:lstStyle/>
        <a:p>
          <a:endParaRPr kumimoji="1" lang="ja-JP" altLang="en-US"/>
        </a:p>
      </dgm:t>
    </dgm:pt>
    <dgm:pt modelId="{7AC841E5-18A8-482B-8D4C-7A7CF11AD1C5}">
      <dgm:prSet phldrT="[テキスト]"/>
      <dgm:spPr/>
      <dgm:t>
        <a:bodyPr/>
        <a:lstStyle/>
        <a:p>
          <a:r>
            <a:rPr kumimoji="1" lang="ja-JP" altLang="en-US" dirty="0"/>
            <a:t>メリット</a:t>
          </a:r>
        </a:p>
      </dgm:t>
    </dgm:pt>
    <dgm:pt modelId="{FC3D14E9-FFA4-4BBF-88AE-3AFF271AE72E}" type="parTrans" cxnId="{A74FCDC1-8A40-471E-BD83-DEE73B09AAD4}">
      <dgm:prSet/>
      <dgm:spPr/>
      <dgm:t>
        <a:bodyPr/>
        <a:lstStyle/>
        <a:p>
          <a:endParaRPr kumimoji="1" lang="ja-JP" altLang="en-US"/>
        </a:p>
      </dgm:t>
    </dgm:pt>
    <dgm:pt modelId="{F180FB88-4A0D-4282-BFB8-C7BFBC0ADEAF}" type="sibTrans" cxnId="{A74FCDC1-8A40-471E-BD83-DEE73B09AAD4}">
      <dgm:prSet/>
      <dgm:spPr/>
      <dgm:t>
        <a:bodyPr/>
        <a:lstStyle/>
        <a:p>
          <a:endParaRPr kumimoji="1" lang="ja-JP" altLang="en-US"/>
        </a:p>
      </dgm:t>
    </dgm:pt>
    <dgm:pt modelId="{30DADC47-CCC4-489B-A437-83B45943D83E}">
      <dgm:prSet phldrT="[テキスト]"/>
      <dgm:spPr/>
      <dgm:t>
        <a:bodyPr/>
        <a:lstStyle/>
        <a:p>
          <a:r>
            <a:rPr kumimoji="1" lang="ja-JP" altLang="en-US" dirty="0"/>
            <a:t>和歌山</a:t>
          </a:r>
        </a:p>
      </dgm:t>
    </dgm:pt>
    <dgm:pt modelId="{80D9661C-D93A-4E02-83B3-C766242ACFED}" type="parTrans" cxnId="{285D8135-4647-4345-9649-E81E964F4008}">
      <dgm:prSet/>
      <dgm:spPr/>
      <dgm:t>
        <a:bodyPr/>
        <a:lstStyle/>
        <a:p>
          <a:endParaRPr kumimoji="1" lang="ja-JP" altLang="en-US"/>
        </a:p>
      </dgm:t>
    </dgm:pt>
    <dgm:pt modelId="{F692AFDF-90C0-45FA-B851-CEF590DF15D0}" type="sibTrans" cxnId="{285D8135-4647-4345-9649-E81E964F4008}">
      <dgm:prSet/>
      <dgm:spPr/>
      <dgm:t>
        <a:bodyPr/>
        <a:lstStyle/>
        <a:p>
          <a:endParaRPr kumimoji="1" lang="ja-JP" altLang="en-US"/>
        </a:p>
      </dgm:t>
    </dgm:pt>
    <dgm:pt modelId="{4D179777-2A19-4ACD-8294-2C6EAE808E3B}">
      <dgm:prSet phldrT="[テキスト]"/>
      <dgm:spPr/>
      <dgm:t>
        <a:bodyPr/>
        <a:lstStyle/>
        <a:p>
          <a:r>
            <a:rPr kumimoji="1" lang="ja-JP" altLang="en-US" dirty="0"/>
            <a:t>関西ワールドマスターズゲームズ</a:t>
          </a:r>
        </a:p>
      </dgm:t>
    </dgm:pt>
    <dgm:pt modelId="{1ABB7E09-4F7E-419D-91E8-2C51C1142BD3}" type="sibTrans" cxnId="{612F8541-8688-4E1C-9000-1216344850B0}">
      <dgm:prSet/>
      <dgm:spPr/>
      <dgm:t>
        <a:bodyPr/>
        <a:lstStyle/>
        <a:p>
          <a:endParaRPr kumimoji="1" lang="ja-JP" altLang="en-US"/>
        </a:p>
      </dgm:t>
    </dgm:pt>
    <dgm:pt modelId="{0C569240-E428-4879-8408-4E0A61FE0566}" type="parTrans" cxnId="{612F8541-8688-4E1C-9000-1216344850B0}">
      <dgm:prSet/>
      <dgm:spPr/>
      <dgm:t>
        <a:bodyPr/>
        <a:lstStyle/>
        <a:p>
          <a:endParaRPr kumimoji="1" lang="ja-JP" altLang="en-US"/>
        </a:p>
      </dgm:t>
    </dgm:pt>
    <dgm:pt modelId="{80983DCB-4E10-4271-A7D1-9AFE9DCC6EEC}" type="pres">
      <dgm:prSet presAssocID="{DDBDCAC5-5165-4371-B902-30A70D42537E}" presName="linearFlow" presStyleCnt="0">
        <dgm:presLayoutVars>
          <dgm:dir/>
          <dgm:animLvl val="lvl"/>
          <dgm:resizeHandles val="exact"/>
        </dgm:presLayoutVars>
      </dgm:prSet>
      <dgm:spPr/>
      <dgm:t>
        <a:bodyPr/>
        <a:lstStyle/>
        <a:p>
          <a:endParaRPr kumimoji="1" lang="ja-JP" altLang="en-US"/>
        </a:p>
      </dgm:t>
    </dgm:pt>
    <dgm:pt modelId="{2794B4E6-E045-4057-A66C-07DAC16CB1E7}" type="pres">
      <dgm:prSet presAssocID="{39F84B01-5204-4FC6-AE15-FB74BB0FE436}" presName="composite" presStyleCnt="0"/>
      <dgm:spPr/>
    </dgm:pt>
    <dgm:pt modelId="{FB4D831B-3D5C-433A-971A-9B72C9DF26FA}" type="pres">
      <dgm:prSet presAssocID="{39F84B01-5204-4FC6-AE15-FB74BB0FE436}" presName="parentText" presStyleLbl="alignNode1" presStyleIdx="0" presStyleCnt="3">
        <dgm:presLayoutVars>
          <dgm:chMax val="1"/>
          <dgm:bulletEnabled val="1"/>
        </dgm:presLayoutVars>
      </dgm:prSet>
      <dgm:spPr/>
      <dgm:t>
        <a:bodyPr/>
        <a:lstStyle/>
        <a:p>
          <a:endParaRPr kumimoji="1" lang="ja-JP" altLang="en-US"/>
        </a:p>
      </dgm:t>
    </dgm:pt>
    <dgm:pt modelId="{915FEDB2-6EB8-49F6-B7FD-4F8B0749F685}" type="pres">
      <dgm:prSet presAssocID="{39F84B01-5204-4FC6-AE15-FB74BB0FE436}" presName="descendantText" presStyleLbl="alignAcc1" presStyleIdx="0" presStyleCnt="3">
        <dgm:presLayoutVars>
          <dgm:bulletEnabled val="1"/>
        </dgm:presLayoutVars>
      </dgm:prSet>
      <dgm:spPr/>
      <dgm:t>
        <a:bodyPr/>
        <a:lstStyle/>
        <a:p>
          <a:endParaRPr kumimoji="1" lang="ja-JP" altLang="en-US"/>
        </a:p>
      </dgm:t>
    </dgm:pt>
    <dgm:pt modelId="{591B47C4-3C4F-44A9-8BE7-1987BE89D854}" type="pres">
      <dgm:prSet presAssocID="{C3DB8EC0-BF7E-42A5-A202-20364F5F1390}" presName="sp" presStyleCnt="0"/>
      <dgm:spPr/>
    </dgm:pt>
    <dgm:pt modelId="{5E15F890-19C7-40E8-9576-FD50D2CEF40E}" type="pres">
      <dgm:prSet presAssocID="{5A9EF292-7252-45CC-8B8E-B96DBF116B08}" presName="composite" presStyleCnt="0"/>
      <dgm:spPr/>
    </dgm:pt>
    <dgm:pt modelId="{8D8FF395-78E3-48E0-AAF8-82E9B3EA8037}" type="pres">
      <dgm:prSet presAssocID="{5A9EF292-7252-45CC-8B8E-B96DBF116B08}" presName="parentText" presStyleLbl="alignNode1" presStyleIdx="1" presStyleCnt="3">
        <dgm:presLayoutVars>
          <dgm:chMax val="1"/>
          <dgm:bulletEnabled val="1"/>
        </dgm:presLayoutVars>
      </dgm:prSet>
      <dgm:spPr/>
      <dgm:t>
        <a:bodyPr/>
        <a:lstStyle/>
        <a:p>
          <a:endParaRPr kumimoji="1" lang="ja-JP" altLang="en-US"/>
        </a:p>
      </dgm:t>
    </dgm:pt>
    <dgm:pt modelId="{CE5A1BF0-1A77-4E31-9EB1-A15D967CAE0A}" type="pres">
      <dgm:prSet presAssocID="{5A9EF292-7252-45CC-8B8E-B96DBF116B08}" presName="descendantText" presStyleLbl="alignAcc1" presStyleIdx="1" presStyleCnt="3">
        <dgm:presLayoutVars>
          <dgm:bulletEnabled val="1"/>
        </dgm:presLayoutVars>
      </dgm:prSet>
      <dgm:spPr/>
      <dgm:t>
        <a:bodyPr/>
        <a:lstStyle/>
        <a:p>
          <a:endParaRPr kumimoji="1" lang="ja-JP" altLang="en-US"/>
        </a:p>
      </dgm:t>
    </dgm:pt>
    <dgm:pt modelId="{45DDA983-E7B3-444B-8CEF-B8FAEDB0634E}" type="pres">
      <dgm:prSet presAssocID="{F4329E79-B533-40D4-B42E-60206F9F4642}" presName="sp" presStyleCnt="0"/>
      <dgm:spPr/>
    </dgm:pt>
    <dgm:pt modelId="{05CF93DE-1E05-4F5A-A8D0-F23C306686B6}" type="pres">
      <dgm:prSet presAssocID="{7AC841E5-18A8-482B-8D4C-7A7CF11AD1C5}" presName="composite" presStyleCnt="0"/>
      <dgm:spPr/>
    </dgm:pt>
    <dgm:pt modelId="{847A40E6-5211-4CD4-9F9B-6D2816A7346B}" type="pres">
      <dgm:prSet presAssocID="{7AC841E5-18A8-482B-8D4C-7A7CF11AD1C5}" presName="parentText" presStyleLbl="alignNode1" presStyleIdx="2" presStyleCnt="3">
        <dgm:presLayoutVars>
          <dgm:chMax val="1"/>
          <dgm:bulletEnabled val="1"/>
        </dgm:presLayoutVars>
      </dgm:prSet>
      <dgm:spPr/>
      <dgm:t>
        <a:bodyPr/>
        <a:lstStyle/>
        <a:p>
          <a:endParaRPr kumimoji="1" lang="ja-JP" altLang="en-US"/>
        </a:p>
      </dgm:t>
    </dgm:pt>
    <dgm:pt modelId="{DF9F0D1E-7180-48FC-9978-88FE1B4C28FA}" type="pres">
      <dgm:prSet presAssocID="{7AC841E5-18A8-482B-8D4C-7A7CF11AD1C5}" presName="descendantText" presStyleLbl="alignAcc1" presStyleIdx="2" presStyleCnt="3">
        <dgm:presLayoutVars>
          <dgm:bulletEnabled val="1"/>
        </dgm:presLayoutVars>
      </dgm:prSet>
      <dgm:spPr/>
      <dgm:t>
        <a:bodyPr/>
        <a:lstStyle/>
        <a:p>
          <a:endParaRPr kumimoji="1" lang="ja-JP" altLang="en-US"/>
        </a:p>
      </dgm:t>
    </dgm:pt>
  </dgm:ptLst>
  <dgm:cxnLst>
    <dgm:cxn modelId="{C0A3296C-8078-4CB0-8A46-B45D6AF6513E}" type="presOf" srcId="{6DCD9E59-54CA-46C4-A71F-A92841CA88B8}" destId="{CE5A1BF0-1A77-4E31-9EB1-A15D967CAE0A}" srcOrd="0" destOrd="1" presId="urn:microsoft.com/office/officeart/2005/8/layout/chevron2"/>
    <dgm:cxn modelId="{87EFCF99-64D5-4346-8DA6-491F9EF35923}" type="presOf" srcId="{7AC841E5-18A8-482B-8D4C-7A7CF11AD1C5}" destId="{847A40E6-5211-4CD4-9F9B-6D2816A7346B}" srcOrd="0" destOrd="0" presId="urn:microsoft.com/office/officeart/2005/8/layout/chevron2"/>
    <dgm:cxn modelId="{17206964-6E22-4EB1-9F3A-26853B31CB20}" type="presOf" srcId="{08D28E21-5F20-4CE6-B8C8-D432543BBE41}" destId="{915FEDB2-6EB8-49F6-B7FD-4F8B0749F685}" srcOrd="0" destOrd="1" presId="urn:microsoft.com/office/officeart/2005/8/layout/chevron2"/>
    <dgm:cxn modelId="{A74FCDC1-8A40-471E-BD83-DEE73B09AAD4}" srcId="{DDBDCAC5-5165-4371-B902-30A70D42537E}" destId="{7AC841E5-18A8-482B-8D4C-7A7CF11AD1C5}" srcOrd="2" destOrd="0" parTransId="{FC3D14E9-FFA4-4BBF-88AE-3AFF271AE72E}" sibTransId="{F180FB88-4A0D-4282-BFB8-C7BFBC0ADEAF}"/>
    <dgm:cxn modelId="{17C5D80D-7B0E-4B2D-A7EB-6F8F84F37A3E}" type="presOf" srcId="{4D179777-2A19-4ACD-8294-2C6EAE808E3B}" destId="{DF9F0D1E-7180-48FC-9978-88FE1B4C28FA}" srcOrd="0" destOrd="1" presId="urn:microsoft.com/office/officeart/2005/8/layout/chevron2"/>
    <dgm:cxn modelId="{82A0482A-2B0E-408B-ADA9-98CC453E1596}" srcId="{5A9EF292-7252-45CC-8B8E-B96DBF116B08}" destId="{6DCD9E59-54CA-46C4-A71F-A92841CA88B8}" srcOrd="1" destOrd="0" parTransId="{A0D21741-211B-4903-9DDD-805431C06B71}" sibTransId="{1F5638E0-51AE-497D-8E42-A6B8E9F2DE09}"/>
    <dgm:cxn modelId="{C5405EC1-CAF4-4518-9DE6-B776203EE872}" type="presOf" srcId="{DDBDCAC5-5165-4371-B902-30A70D42537E}" destId="{80983DCB-4E10-4271-A7D1-9AFE9DCC6EEC}" srcOrd="0" destOrd="0" presId="urn:microsoft.com/office/officeart/2005/8/layout/chevron2"/>
    <dgm:cxn modelId="{9F13DF9B-7251-42FD-8C80-2EF823640108}" type="presOf" srcId="{30DADC47-CCC4-489B-A437-83B45943D83E}" destId="{DF9F0D1E-7180-48FC-9978-88FE1B4C28FA}" srcOrd="0" destOrd="0" presId="urn:microsoft.com/office/officeart/2005/8/layout/chevron2"/>
    <dgm:cxn modelId="{285D8135-4647-4345-9649-E81E964F4008}" srcId="{7AC841E5-18A8-482B-8D4C-7A7CF11AD1C5}" destId="{30DADC47-CCC4-489B-A437-83B45943D83E}" srcOrd="0" destOrd="0" parTransId="{80D9661C-D93A-4E02-83B3-C766242ACFED}" sibTransId="{F692AFDF-90C0-45FA-B851-CEF590DF15D0}"/>
    <dgm:cxn modelId="{C7CDC2EA-0E5E-4081-9D61-45276CB2BF6B}" srcId="{5A9EF292-7252-45CC-8B8E-B96DBF116B08}" destId="{E93A3BDC-541C-42C6-9B7D-901A22E96A89}" srcOrd="0" destOrd="0" parTransId="{8D86D4E0-9CDB-496E-8BEC-0F057AC61CB4}" sibTransId="{64DEE175-39AA-44BD-9CE6-92A5445D4CD7}"/>
    <dgm:cxn modelId="{25E0704A-D0FE-4E08-9AED-625164B9D274}" type="presOf" srcId="{39F84B01-5204-4FC6-AE15-FB74BB0FE436}" destId="{FB4D831B-3D5C-433A-971A-9B72C9DF26FA}" srcOrd="0" destOrd="0" presId="urn:microsoft.com/office/officeart/2005/8/layout/chevron2"/>
    <dgm:cxn modelId="{612F8541-8688-4E1C-9000-1216344850B0}" srcId="{7AC841E5-18A8-482B-8D4C-7A7CF11AD1C5}" destId="{4D179777-2A19-4ACD-8294-2C6EAE808E3B}" srcOrd="1" destOrd="0" parTransId="{0C569240-E428-4879-8408-4E0A61FE0566}" sibTransId="{1ABB7E09-4F7E-419D-91E8-2C51C1142BD3}"/>
    <dgm:cxn modelId="{5F651657-D8E0-4729-B4AA-5A74037FC938}" srcId="{DDBDCAC5-5165-4371-B902-30A70D42537E}" destId="{5A9EF292-7252-45CC-8B8E-B96DBF116B08}" srcOrd="1" destOrd="0" parTransId="{0AF2A591-6018-44DF-A599-54743250A475}" sibTransId="{F4329E79-B533-40D4-B42E-60206F9F4642}"/>
    <dgm:cxn modelId="{C568C3A3-49F8-4B7C-8665-F9C83F9031E2}" type="presOf" srcId="{5A9EF292-7252-45CC-8B8E-B96DBF116B08}" destId="{8D8FF395-78E3-48E0-AAF8-82E9B3EA8037}" srcOrd="0" destOrd="0" presId="urn:microsoft.com/office/officeart/2005/8/layout/chevron2"/>
    <dgm:cxn modelId="{99B55235-2123-4F38-8D70-2C3E4A66C190}" type="presOf" srcId="{683E7219-60B2-48E6-BDD8-1C4880A73FA8}" destId="{915FEDB2-6EB8-49F6-B7FD-4F8B0749F685}" srcOrd="0" destOrd="0" presId="urn:microsoft.com/office/officeart/2005/8/layout/chevron2"/>
    <dgm:cxn modelId="{97A65513-888D-49ED-99EB-291805F199AC}" type="presOf" srcId="{E93A3BDC-541C-42C6-9B7D-901A22E96A89}" destId="{CE5A1BF0-1A77-4E31-9EB1-A15D967CAE0A}" srcOrd="0" destOrd="0" presId="urn:microsoft.com/office/officeart/2005/8/layout/chevron2"/>
    <dgm:cxn modelId="{EA71A497-E076-4016-9662-63571668CAF6}" srcId="{39F84B01-5204-4FC6-AE15-FB74BB0FE436}" destId="{08D28E21-5F20-4CE6-B8C8-D432543BBE41}" srcOrd="1" destOrd="0" parTransId="{0E91BA74-CBAD-4C42-8258-2FFA32191D8B}" sibTransId="{E6FF6CF2-D5DC-4F75-BB39-F607ED29AAAC}"/>
    <dgm:cxn modelId="{385604EC-45BF-4799-8145-CC573A11A22F}" srcId="{39F84B01-5204-4FC6-AE15-FB74BB0FE436}" destId="{683E7219-60B2-48E6-BDD8-1C4880A73FA8}" srcOrd="0" destOrd="0" parTransId="{15A58C3D-B3B0-4967-AEF1-7A19244E91DC}" sibTransId="{7AC319F0-0552-4555-9A17-F9AFEB59BBBA}"/>
    <dgm:cxn modelId="{09586507-0341-40F6-9000-6752C1967684}" srcId="{DDBDCAC5-5165-4371-B902-30A70D42537E}" destId="{39F84B01-5204-4FC6-AE15-FB74BB0FE436}" srcOrd="0" destOrd="0" parTransId="{7B4BA839-1401-42B1-B359-E053DDD1A0FA}" sibTransId="{C3DB8EC0-BF7E-42A5-A202-20364F5F1390}"/>
    <dgm:cxn modelId="{38B69942-8157-40B2-B69A-97A4B0EFA2B0}" type="presParOf" srcId="{80983DCB-4E10-4271-A7D1-9AFE9DCC6EEC}" destId="{2794B4E6-E045-4057-A66C-07DAC16CB1E7}" srcOrd="0" destOrd="0" presId="urn:microsoft.com/office/officeart/2005/8/layout/chevron2"/>
    <dgm:cxn modelId="{366B3E2B-4F40-41AE-9837-EF14DFEEBC53}" type="presParOf" srcId="{2794B4E6-E045-4057-A66C-07DAC16CB1E7}" destId="{FB4D831B-3D5C-433A-971A-9B72C9DF26FA}" srcOrd="0" destOrd="0" presId="urn:microsoft.com/office/officeart/2005/8/layout/chevron2"/>
    <dgm:cxn modelId="{28B76FB1-3B1C-4F11-9E3F-343947111CE4}" type="presParOf" srcId="{2794B4E6-E045-4057-A66C-07DAC16CB1E7}" destId="{915FEDB2-6EB8-49F6-B7FD-4F8B0749F685}" srcOrd="1" destOrd="0" presId="urn:microsoft.com/office/officeart/2005/8/layout/chevron2"/>
    <dgm:cxn modelId="{2EB3C8DD-3E13-407C-86DC-E872AEE6301C}" type="presParOf" srcId="{80983DCB-4E10-4271-A7D1-9AFE9DCC6EEC}" destId="{591B47C4-3C4F-44A9-8BE7-1987BE89D854}" srcOrd="1" destOrd="0" presId="urn:microsoft.com/office/officeart/2005/8/layout/chevron2"/>
    <dgm:cxn modelId="{B460439E-077C-4A6D-B68B-96D60D46DD22}" type="presParOf" srcId="{80983DCB-4E10-4271-A7D1-9AFE9DCC6EEC}" destId="{5E15F890-19C7-40E8-9576-FD50D2CEF40E}" srcOrd="2" destOrd="0" presId="urn:microsoft.com/office/officeart/2005/8/layout/chevron2"/>
    <dgm:cxn modelId="{3F42F41E-E6D2-4EB2-A007-20D8334EC525}" type="presParOf" srcId="{5E15F890-19C7-40E8-9576-FD50D2CEF40E}" destId="{8D8FF395-78E3-48E0-AAF8-82E9B3EA8037}" srcOrd="0" destOrd="0" presId="urn:microsoft.com/office/officeart/2005/8/layout/chevron2"/>
    <dgm:cxn modelId="{DBEB0FE2-7E4F-484F-B6D8-9968157F06A8}" type="presParOf" srcId="{5E15F890-19C7-40E8-9576-FD50D2CEF40E}" destId="{CE5A1BF0-1A77-4E31-9EB1-A15D967CAE0A}" srcOrd="1" destOrd="0" presId="urn:microsoft.com/office/officeart/2005/8/layout/chevron2"/>
    <dgm:cxn modelId="{72CC4593-1E37-4AA3-BDA0-0980B92892C4}" type="presParOf" srcId="{80983DCB-4E10-4271-A7D1-9AFE9DCC6EEC}" destId="{45DDA983-E7B3-444B-8CEF-B8FAEDB0634E}" srcOrd="3" destOrd="0" presId="urn:microsoft.com/office/officeart/2005/8/layout/chevron2"/>
    <dgm:cxn modelId="{702EA95B-6E0A-4BD6-973E-18E9CF1963A3}" type="presParOf" srcId="{80983DCB-4E10-4271-A7D1-9AFE9DCC6EEC}" destId="{05CF93DE-1E05-4F5A-A8D0-F23C306686B6}" srcOrd="4" destOrd="0" presId="urn:microsoft.com/office/officeart/2005/8/layout/chevron2"/>
    <dgm:cxn modelId="{6BCBBDA8-05DC-4597-9A7E-1B64A2CEEDFA}" type="presParOf" srcId="{05CF93DE-1E05-4F5A-A8D0-F23C306686B6}" destId="{847A40E6-5211-4CD4-9F9B-6D2816A7346B}" srcOrd="0" destOrd="0" presId="urn:microsoft.com/office/officeart/2005/8/layout/chevron2"/>
    <dgm:cxn modelId="{2200A52E-1F87-424C-8D69-7E666C815E04}" type="presParOf" srcId="{05CF93DE-1E05-4F5A-A8D0-F23C306686B6}" destId="{DF9F0D1E-7180-48FC-9978-88FE1B4C28F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889116-74A9-42DA-B7C6-1CDCF6927160}" type="doc">
      <dgm:prSet loTypeId="urn:microsoft.com/office/officeart/2005/8/layout/process1" loCatId="process" qsTypeId="urn:microsoft.com/office/officeart/2005/8/quickstyle/simple5" qsCatId="simple" csTypeId="urn:microsoft.com/office/officeart/2005/8/colors/accent1_2" csCatId="accent1" phldr="1"/>
      <dgm:spPr/>
    </dgm:pt>
    <dgm:pt modelId="{59666ED1-4AF0-4B90-9D7D-F217480D1752}">
      <dgm:prSet phldrT="[テキスト]"/>
      <dgm:spPr/>
      <dgm:t>
        <a:bodyPr/>
        <a:lstStyle/>
        <a:p>
          <a:r>
            <a:rPr kumimoji="1" lang="ja-JP" altLang="en-US" dirty="0"/>
            <a:t>着用</a:t>
          </a:r>
        </a:p>
      </dgm:t>
    </dgm:pt>
    <dgm:pt modelId="{B75CC4AF-08CF-41CA-9D0F-6F42A17842E5}" type="parTrans" cxnId="{F0F48EAE-A205-45EC-AE98-3E3022DE59AE}">
      <dgm:prSet/>
      <dgm:spPr/>
      <dgm:t>
        <a:bodyPr/>
        <a:lstStyle/>
        <a:p>
          <a:endParaRPr kumimoji="1" lang="ja-JP" altLang="en-US"/>
        </a:p>
      </dgm:t>
    </dgm:pt>
    <dgm:pt modelId="{768AE045-0D65-4CC1-8596-876547E759F3}" type="sibTrans" cxnId="{F0F48EAE-A205-45EC-AE98-3E3022DE59AE}">
      <dgm:prSet/>
      <dgm:spPr/>
      <dgm:t>
        <a:bodyPr/>
        <a:lstStyle/>
        <a:p>
          <a:endParaRPr kumimoji="1" lang="ja-JP" altLang="en-US"/>
        </a:p>
      </dgm:t>
    </dgm:pt>
    <dgm:pt modelId="{BF57EF12-24EB-43EA-9922-12679B9C5768}">
      <dgm:prSet phldrT="[テキスト]"/>
      <dgm:spPr/>
      <dgm:t>
        <a:bodyPr/>
        <a:lstStyle/>
        <a:p>
          <a:r>
            <a:rPr kumimoji="1" lang="ja-JP" altLang="en-US" dirty="0"/>
            <a:t>実感</a:t>
          </a:r>
        </a:p>
      </dgm:t>
    </dgm:pt>
    <dgm:pt modelId="{49885C52-E460-4090-9B47-8B10C9EDDA4E}" type="parTrans" cxnId="{510414DB-DE6D-4B1A-A97B-448D4F197D73}">
      <dgm:prSet/>
      <dgm:spPr/>
      <dgm:t>
        <a:bodyPr/>
        <a:lstStyle/>
        <a:p>
          <a:endParaRPr kumimoji="1" lang="ja-JP" altLang="en-US"/>
        </a:p>
      </dgm:t>
    </dgm:pt>
    <dgm:pt modelId="{C53DA717-F789-42F7-B119-2D4DB6DC3208}" type="sibTrans" cxnId="{510414DB-DE6D-4B1A-A97B-448D4F197D73}">
      <dgm:prSet/>
      <dgm:spPr/>
      <dgm:t>
        <a:bodyPr/>
        <a:lstStyle/>
        <a:p>
          <a:endParaRPr kumimoji="1" lang="ja-JP" altLang="en-US"/>
        </a:p>
      </dgm:t>
    </dgm:pt>
    <dgm:pt modelId="{D722A4FA-795F-4F51-BAB5-BCB8CD475151}">
      <dgm:prSet phldrT="[テキスト]"/>
      <dgm:spPr/>
      <dgm:t>
        <a:bodyPr/>
        <a:lstStyle/>
        <a:p>
          <a:r>
            <a:rPr kumimoji="1" lang="ja-JP" altLang="en-US" dirty="0"/>
            <a:t>リピート</a:t>
          </a:r>
        </a:p>
      </dgm:t>
    </dgm:pt>
    <dgm:pt modelId="{801E0F58-4EDC-438E-B802-CF8C36957FEA}" type="parTrans" cxnId="{FBB6EBCC-78CF-406C-A1E1-78C687FF74EA}">
      <dgm:prSet/>
      <dgm:spPr/>
      <dgm:t>
        <a:bodyPr/>
        <a:lstStyle/>
        <a:p>
          <a:endParaRPr kumimoji="1" lang="ja-JP" altLang="en-US"/>
        </a:p>
      </dgm:t>
    </dgm:pt>
    <dgm:pt modelId="{5940A6E0-71C6-46B1-A4B5-AB4F9B594C66}" type="sibTrans" cxnId="{FBB6EBCC-78CF-406C-A1E1-78C687FF74EA}">
      <dgm:prSet/>
      <dgm:spPr/>
      <dgm:t>
        <a:bodyPr/>
        <a:lstStyle/>
        <a:p>
          <a:endParaRPr kumimoji="1" lang="ja-JP" altLang="en-US"/>
        </a:p>
      </dgm:t>
    </dgm:pt>
    <dgm:pt modelId="{30BB2A6E-1B5D-4B91-8177-66D24C87A23E}" type="pres">
      <dgm:prSet presAssocID="{2C889116-74A9-42DA-B7C6-1CDCF6927160}" presName="Name0" presStyleCnt="0">
        <dgm:presLayoutVars>
          <dgm:dir/>
          <dgm:resizeHandles val="exact"/>
        </dgm:presLayoutVars>
      </dgm:prSet>
      <dgm:spPr/>
    </dgm:pt>
    <dgm:pt modelId="{DB64F619-149C-4AE8-B797-BE40E9B2E16D}" type="pres">
      <dgm:prSet presAssocID="{59666ED1-4AF0-4B90-9D7D-F217480D1752}" presName="node" presStyleLbl="node1" presStyleIdx="0" presStyleCnt="3" custLinFactY="22003" custLinFactNeighborX="360" custLinFactNeighborY="100000">
        <dgm:presLayoutVars>
          <dgm:bulletEnabled val="1"/>
        </dgm:presLayoutVars>
      </dgm:prSet>
      <dgm:spPr/>
      <dgm:t>
        <a:bodyPr/>
        <a:lstStyle/>
        <a:p>
          <a:endParaRPr kumimoji="1" lang="ja-JP" altLang="en-US"/>
        </a:p>
      </dgm:t>
    </dgm:pt>
    <dgm:pt modelId="{0CCE92E6-6152-4993-AD5A-430CABEA3D99}" type="pres">
      <dgm:prSet presAssocID="{768AE045-0D65-4CC1-8596-876547E759F3}" presName="sibTrans" presStyleLbl="sibTrans2D1" presStyleIdx="0" presStyleCnt="2"/>
      <dgm:spPr/>
      <dgm:t>
        <a:bodyPr/>
        <a:lstStyle/>
        <a:p>
          <a:endParaRPr kumimoji="1" lang="ja-JP" altLang="en-US"/>
        </a:p>
      </dgm:t>
    </dgm:pt>
    <dgm:pt modelId="{46B55C49-5465-4BFA-AC2D-7855446F92B4}" type="pres">
      <dgm:prSet presAssocID="{768AE045-0D65-4CC1-8596-876547E759F3}" presName="connectorText" presStyleLbl="sibTrans2D1" presStyleIdx="0" presStyleCnt="2"/>
      <dgm:spPr/>
      <dgm:t>
        <a:bodyPr/>
        <a:lstStyle/>
        <a:p>
          <a:endParaRPr kumimoji="1" lang="ja-JP" altLang="en-US"/>
        </a:p>
      </dgm:t>
    </dgm:pt>
    <dgm:pt modelId="{76BFEF7B-15F2-420C-A7E3-6BBC93DCE3D4}" type="pres">
      <dgm:prSet presAssocID="{BF57EF12-24EB-43EA-9922-12679B9C5768}" presName="node" presStyleLbl="node1" presStyleIdx="1" presStyleCnt="3" custLinFactY="22003" custLinFactNeighborX="360" custLinFactNeighborY="100000">
        <dgm:presLayoutVars>
          <dgm:bulletEnabled val="1"/>
        </dgm:presLayoutVars>
      </dgm:prSet>
      <dgm:spPr/>
      <dgm:t>
        <a:bodyPr/>
        <a:lstStyle/>
        <a:p>
          <a:endParaRPr kumimoji="1" lang="ja-JP" altLang="en-US"/>
        </a:p>
      </dgm:t>
    </dgm:pt>
    <dgm:pt modelId="{76A555DB-D3B1-43FC-88E7-5902448AC938}" type="pres">
      <dgm:prSet presAssocID="{C53DA717-F789-42F7-B119-2D4DB6DC3208}" presName="sibTrans" presStyleLbl="sibTrans2D1" presStyleIdx="1" presStyleCnt="2"/>
      <dgm:spPr/>
      <dgm:t>
        <a:bodyPr/>
        <a:lstStyle/>
        <a:p>
          <a:endParaRPr kumimoji="1" lang="ja-JP" altLang="en-US"/>
        </a:p>
      </dgm:t>
    </dgm:pt>
    <dgm:pt modelId="{8BF7FAE1-BC27-4DFD-9987-F2337E83D569}" type="pres">
      <dgm:prSet presAssocID="{C53DA717-F789-42F7-B119-2D4DB6DC3208}" presName="connectorText" presStyleLbl="sibTrans2D1" presStyleIdx="1" presStyleCnt="2"/>
      <dgm:spPr/>
      <dgm:t>
        <a:bodyPr/>
        <a:lstStyle/>
        <a:p>
          <a:endParaRPr kumimoji="1" lang="ja-JP" altLang="en-US"/>
        </a:p>
      </dgm:t>
    </dgm:pt>
    <dgm:pt modelId="{D5E08A95-3E28-40BB-A372-5217CEBDC3F4}" type="pres">
      <dgm:prSet presAssocID="{D722A4FA-795F-4F51-BAB5-BCB8CD475151}" presName="node" presStyleLbl="node1" presStyleIdx="2" presStyleCnt="3" custLinFactY="22003" custLinFactNeighborX="360" custLinFactNeighborY="100000">
        <dgm:presLayoutVars>
          <dgm:bulletEnabled val="1"/>
        </dgm:presLayoutVars>
      </dgm:prSet>
      <dgm:spPr/>
      <dgm:t>
        <a:bodyPr/>
        <a:lstStyle/>
        <a:p>
          <a:endParaRPr kumimoji="1" lang="ja-JP" altLang="en-US"/>
        </a:p>
      </dgm:t>
    </dgm:pt>
  </dgm:ptLst>
  <dgm:cxnLst>
    <dgm:cxn modelId="{7A1E42AB-B2C8-4012-A307-38778698F9CB}" type="presOf" srcId="{BF57EF12-24EB-43EA-9922-12679B9C5768}" destId="{76BFEF7B-15F2-420C-A7E3-6BBC93DCE3D4}" srcOrd="0" destOrd="0" presId="urn:microsoft.com/office/officeart/2005/8/layout/process1"/>
    <dgm:cxn modelId="{41E0023A-3247-4D67-90C2-70B19FEDB496}" type="presOf" srcId="{768AE045-0D65-4CC1-8596-876547E759F3}" destId="{46B55C49-5465-4BFA-AC2D-7855446F92B4}" srcOrd="1" destOrd="0" presId="urn:microsoft.com/office/officeart/2005/8/layout/process1"/>
    <dgm:cxn modelId="{FBB6EBCC-78CF-406C-A1E1-78C687FF74EA}" srcId="{2C889116-74A9-42DA-B7C6-1CDCF6927160}" destId="{D722A4FA-795F-4F51-BAB5-BCB8CD475151}" srcOrd="2" destOrd="0" parTransId="{801E0F58-4EDC-438E-B802-CF8C36957FEA}" sibTransId="{5940A6E0-71C6-46B1-A4B5-AB4F9B594C66}"/>
    <dgm:cxn modelId="{3ED56C7A-FEB2-4660-A4B5-FA3B312B979C}" type="presOf" srcId="{C53DA717-F789-42F7-B119-2D4DB6DC3208}" destId="{76A555DB-D3B1-43FC-88E7-5902448AC938}" srcOrd="0" destOrd="0" presId="urn:microsoft.com/office/officeart/2005/8/layout/process1"/>
    <dgm:cxn modelId="{3FE13340-AE5F-4725-8E45-E0C509BD4C47}" type="presOf" srcId="{2C889116-74A9-42DA-B7C6-1CDCF6927160}" destId="{30BB2A6E-1B5D-4B91-8177-66D24C87A23E}" srcOrd="0" destOrd="0" presId="urn:microsoft.com/office/officeart/2005/8/layout/process1"/>
    <dgm:cxn modelId="{9B24B867-A10D-4C8D-9909-F172B6046DAE}" type="presOf" srcId="{59666ED1-4AF0-4B90-9D7D-F217480D1752}" destId="{DB64F619-149C-4AE8-B797-BE40E9B2E16D}" srcOrd="0" destOrd="0" presId="urn:microsoft.com/office/officeart/2005/8/layout/process1"/>
    <dgm:cxn modelId="{510414DB-DE6D-4B1A-A97B-448D4F197D73}" srcId="{2C889116-74A9-42DA-B7C6-1CDCF6927160}" destId="{BF57EF12-24EB-43EA-9922-12679B9C5768}" srcOrd="1" destOrd="0" parTransId="{49885C52-E460-4090-9B47-8B10C9EDDA4E}" sibTransId="{C53DA717-F789-42F7-B119-2D4DB6DC3208}"/>
    <dgm:cxn modelId="{F0F48EAE-A205-45EC-AE98-3E3022DE59AE}" srcId="{2C889116-74A9-42DA-B7C6-1CDCF6927160}" destId="{59666ED1-4AF0-4B90-9D7D-F217480D1752}" srcOrd="0" destOrd="0" parTransId="{B75CC4AF-08CF-41CA-9D0F-6F42A17842E5}" sibTransId="{768AE045-0D65-4CC1-8596-876547E759F3}"/>
    <dgm:cxn modelId="{67131CB7-1786-4B00-BFCB-272DDCD4B2D8}" type="presOf" srcId="{D722A4FA-795F-4F51-BAB5-BCB8CD475151}" destId="{D5E08A95-3E28-40BB-A372-5217CEBDC3F4}" srcOrd="0" destOrd="0" presId="urn:microsoft.com/office/officeart/2005/8/layout/process1"/>
    <dgm:cxn modelId="{6F45F5B7-1AA0-4E10-856D-798B71C9F782}" type="presOf" srcId="{768AE045-0D65-4CC1-8596-876547E759F3}" destId="{0CCE92E6-6152-4993-AD5A-430CABEA3D99}" srcOrd="0" destOrd="0" presId="urn:microsoft.com/office/officeart/2005/8/layout/process1"/>
    <dgm:cxn modelId="{BF658685-879E-4EBF-AF42-F4DE9A4B6640}" type="presOf" srcId="{C53DA717-F789-42F7-B119-2D4DB6DC3208}" destId="{8BF7FAE1-BC27-4DFD-9987-F2337E83D569}" srcOrd="1" destOrd="0" presId="urn:microsoft.com/office/officeart/2005/8/layout/process1"/>
    <dgm:cxn modelId="{6C8FB598-46A1-49EB-97E5-38251F9946E0}" type="presParOf" srcId="{30BB2A6E-1B5D-4B91-8177-66D24C87A23E}" destId="{DB64F619-149C-4AE8-B797-BE40E9B2E16D}" srcOrd="0" destOrd="0" presId="urn:microsoft.com/office/officeart/2005/8/layout/process1"/>
    <dgm:cxn modelId="{6EE05752-842A-499E-99B6-22C26336A986}" type="presParOf" srcId="{30BB2A6E-1B5D-4B91-8177-66D24C87A23E}" destId="{0CCE92E6-6152-4993-AD5A-430CABEA3D99}" srcOrd="1" destOrd="0" presId="urn:microsoft.com/office/officeart/2005/8/layout/process1"/>
    <dgm:cxn modelId="{2D0C2CF2-DF4B-412B-ACC7-EEB46C9BF3EE}" type="presParOf" srcId="{0CCE92E6-6152-4993-AD5A-430CABEA3D99}" destId="{46B55C49-5465-4BFA-AC2D-7855446F92B4}" srcOrd="0" destOrd="0" presId="urn:microsoft.com/office/officeart/2005/8/layout/process1"/>
    <dgm:cxn modelId="{753A63FE-29E4-469C-9202-8E61E744EE8F}" type="presParOf" srcId="{30BB2A6E-1B5D-4B91-8177-66D24C87A23E}" destId="{76BFEF7B-15F2-420C-A7E3-6BBC93DCE3D4}" srcOrd="2" destOrd="0" presId="urn:microsoft.com/office/officeart/2005/8/layout/process1"/>
    <dgm:cxn modelId="{325DA12C-C514-4DE2-BDD7-240D0628BF58}" type="presParOf" srcId="{30BB2A6E-1B5D-4B91-8177-66D24C87A23E}" destId="{76A555DB-D3B1-43FC-88E7-5902448AC938}" srcOrd="3" destOrd="0" presId="urn:microsoft.com/office/officeart/2005/8/layout/process1"/>
    <dgm:cxn modelId="{6372D536-6820-4F44-9352-4B8CCA5FBC86}" type="presParOf" srcId="{76A555DB-D3B1-43FC-88E7-5902448AC938}" destId="{8BF7FAE1-BC27-4DFD-9987-F2337E83D569}" srcOrd="0" destOrd="0" presId="urn:microsoft.com/office/officeart/2005/8/layout/process1"/>
    <dgm:cxn modelId="{653166B9-566B-44B8-B825-8561E86E404D}" type="presParOf" srcId="{30BB2A6E-1B5D-4B91-8177-66D24C87A23E}" destId="{D5E08A95-3E28-40BB-A372-5217CEBDC3F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D831B-3D5C-433A-971A-9B72C9DF26FA}">
      <dsp:nvSpPr>
        <dsp:cNvPr id="0" name=""/>
        <dsp:cNvSpPr/>
      </dsp:nvSpPr>
      <dsp:spPr>
        <a:xfrm rot="5400000">
          <a:off x="-245635" y="24608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kumimoji="1" lang="ja-JP" altLang="en-US" sz="3000" kern="1200" dirty="0"/>
            <a:t>発信</a:t>
          </a:r>
        </a:p>
      </dsp:txBody>
      <dsp:txXfrm rot="-5400000">
        <a:off x="1" y="573596"/>
        <a:ext cx="1146297" cy="491270"/>
      </dsp:txXfrm>
    </dsp:sp>
    <dsp:sp modelId="{915FEDB2-6EB8-49F6-B7FD-4F8B0749F685}">
      <dsp:nvSpPr>
        <dsp:cNvPr id="0" name=""/>
        <dsp:cNvSpPr/>
      </dsp:nvSpPr>
      <dsp:spPr>
        <a:xfrm rot="5400000">
          <a:off x="4155739" y="-300899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kumimoji="1" lang="ja-JP" altLang="en-US" sz="2800" kern="1200" dirty="0"/>
            <a:t>和歌山の観光名所・特産品</a:t>
          </a:r>
        </a:p>
        <a:p>
          <a:pPr marL="285750" lvl="1" indent="-285750" algn="l" defTabSz="1244600">
            <a:lnSpc>
              <a:spcPct val="90000"/>
            </a:lnSpc>
            <a:spcBef>
              <a:spcPct val="0"/>
            </a:spcBef>
            <a:spcAft>
              <a:spcPct val="15000"/>
            </a:spcAft>
            <a:buChar char="••"/>
          </a:pPr>
          <a:r>
            <a:rPr kumimoji="1" lang="ja-JP" altLang="en-US" sz="2800" kern="1200" dirty="0"/>
            <a:t>日本の文化</a:t>
          </a:r>
        </a:p>
      </dsp:txBody>
      <dsp:txXfrm rot="-5400000">
        <a:off x="1146298" y="52408"/>
        <a:ext cx="7031341" cy="960496"/>
      </dsp:txXfrm>
    </dsp:sp>
    <dsp:sp modelId="{8D8FF395-78E3-48E0-AAF8-82E9B3EA8037}">
      <dsp:nvSpPr>
        <dsp:cNvPr id="0" name=""/>
        <dsp:cNvSpPr/>
      </dsp:nvSpPr>
      <dsp:spPr>
        <a:xfrm rot="5400000">
          <a:off x="-245635" y="168983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kumimoji="1" lang="ja-JP" altLang="en-US" sz="3000" kern="1200" dirty="0"/>
            <a:t>集客</a:t>
          </a:r>
        </a:p>
      </dsp:txBody>
      <dsp:txXfrm rot="-5400000">
        <a:off x="1" y="2017346"/>
        <a:ext cx="1146297" cy="491270"/>
      </dsp:txXfrm>
    </dsp:sp>
    <dsp:sp modelId="{CE5A1BF0-1A77-4E31-9EB1-A15D967CAE0A}">
      <dsp:nvSpPr>
        <dsp:cNvPr id="0" name=""/>
        <dsp:cNvSpPr/>
      </dsp:nvSpPr>
      <dsp:spPr>
        <a:xfrm rot="5400000">
          <a:off x="4155739" y="-156524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kumimoji="1" lang="ja-JP" altLang="en-US" sz="2800" kern="1200" dirty="0"/>
            <a:t>外国からの参加者</a:t>
          </a:r>
        </a:p>
        <a:p>
          <a:pPr marL="285750" lvl="1" indent="-285750" algn="l" defTabSz="1244600">
            <a:lnSpc>
              <a:spcPct val="90000"/>
            </a:lnSpc>
            <a:spcBef>
              <a:spcPct val="0"/>
            </a:spcBef>
            <a:spcAft>
              <a:spcPct val="15000"/>
            </a:spcAft>
            <a:buChar char="••"/>
          </a:pPr>
          <a:r>
            <a:rPr kumimoji="1" lang="ja-JP" altLang="en-US" sz="2800" kern="1200" dirty="0"/>
            <a:t>県外参加者</a:t>
          </a:r>
        </a:p>
      </dsp:txBody>
      <dsp:txXfrm rot="-5400000">
        <a:off x="1146298" y="1496158"/>
        <a:ext cx="7031341" cy="960496"/>
      </dsp:txXfrm>
    </dsp:sp>
    <dsp:sp modelId="{847A40E6-5211-4CD4-9F9B-6D2816A7346B}">
      <dsp:nvSpPr>
        <dsp:cNvPr id="0" name=""/>
        <dsp:cNvSpPr/>
      </dsp:nvSpPr>
      <dsp:spPr>
        <a:xfrm rot="5400000">
          <a:off x="-245635" y="313358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kumimoji="1" lang="ja-JP" altLang="en-US" sz="3000" kern="1200" dirty="0"/>
            <a:t>メリット</a:t>
          </a:r>
        </a:p>
      </dsp:txBody>
      <dsp:txXfrm rot="-5400000">
        <a:off x="1" y="3461096"/>
        <a:ext cx="1146297" cy="491270"/>
      </dsp:txXfrm>
    </dsp:sp>
    <dsp:sp modelId="{DF9F0D1E-7180-48FC-9978-88FE1B4C28FA}">
      <dsp:nvSpPr>
        <dsp:cNvPr id="0" name=""/>
        <dsp:cNvSpPr/>
      </dsp:nvSpPr>
      <dsp:spPr>
        <a:xfrm rot="5400000">
          <a:off x="4155739" y="-12149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kumimoji="1" lang="ja-JP" altLang="en-US" sz="2800" kern="1200" dirty="0"/>
            <a:t>和歌山</a:t>
          </a:r>
        </a:p>
        <a:p>
          <a:pPr marL="285750" lvl="1" indent="-285750" algn="l" defTabSz="1244600">
            <a:lnSpc>
              <a:spcPct val="90000"/>
            </a:lnSpc>
            <a:spcBef>
              <a:spcPct val="0"/>
            </a:spcBef>
            <a:spcAft>
              <a:spcPct val="15000"/>
            </a:spcAft>
            <a:buChar char="••"/>
          </a:pPr>
          <a:r>
            <a:rPr kumimoji="1" lang="ja-JP" altLang="en-US" sz="2800" kern="1200" dirty="0"/>
            <a:t>関西ワールドマスターズゲームズ</a:t>
          </a:r>
        </a:p>
      </dsp:txBody>
      <dsp:txXfrm rot="-5400000">
        <a:off x="1146298" y="2939908"/>
        <a:ext cx="7031341" cy="960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4F619-149C-4AE8-B797-BE40E9B2E16D}">
      <dsp:nvSpPr>
        <dsp:cNvPr id="0" name=""/>
        <dsp:cNvSpPr/>
      </dsp:nvSpPr>
      <dsp:spPr>
        <a:xfrm>
          <a:off x="10346" y="3196951"/>
          <a:ext cx="2161877" cy="129712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kumimoji="1" lang="ja-JP" altLang="en-US" sz="4300" kern="1200" dirty="0"/>
            <a:t>着用</a:t>
          </a:r>
        </a:p>
      </dsp:txBody>
      <dsp:txXfrm>
        <a:off x="48338" y="3234943"/>
        <a:ext cx="2085893" cy="1221142"/>
      </dsp:txXfrm>
    </dsp:sp>
    <dsp:sp modelId="{0CCE92E6-6152-4993-AD5A-430CABEA3D99}">
      <dsp:nvSpPr>
        <dsp:cNvPr id="0" name=""/>
        <dsp:cNvSpPr/>
      </dsp:nvSpPr>
      <dsp:spPr>
        <a:xfrm>
          <a:off x="2388411" y="3577441"/>
          <a:ext cx="458317" cy="53614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kumimoji="1" lang="ja-JP" altLang="en-US" sz="2300" kern="1200"/>
        </a:p>
      </dsp:txBody>
      <dsp:txXfrm>
        <a:off x="2388411" y="3684670"/>
        <a:ext cx="320822" cy="321687"/>
      </dsp:txXfrm>
    </dsp:sp>
    <dsp:sp modelId="{76BFEF7B-15F2-420C-A7E3-6BBC93DCE3D4}">
      <dsp:nvSpPr>
        <dsp:cNvPr id="0" name=""/>
        <dsp:cNvSpPr/>
      </dsp:nvSpPr>
      <dsp:spPr>
        <a:xfrm>
          <a:off x="3036974" y="3196951"/>
          <a:ext cx="2161877" cy="129712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kumimoji="1" lang="ja-JP" altLang="en-US" sz="4300" kern="1200" dirty="0"/>
            <a:t>実感</a:t>
          </a:r>
        </a:p>
      </dsp:txBody>
      <dsp:txXfrm>
        <a:off x="3074966" y="3234943"/>
        <a:ext cx="2085893" cy="1221142"/>
      </dsp:txXfrm>
    </dsp:sp>
    <dsp:sp modelId="{76A555DB-D3B1-43FC-88E7-5902448AC938}">
      <dsp:nvSpPr>
        <dsp:cNvPr id="0" name=""/>
        <dsp:cNvSpPr/>
      </dsp:nvSpPr>
      <dsp:spPr>
        <a:xfrm>
          <a:off x="5415039" y="3577441"/>
          <a:ext cx="458317" cy="53614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kumimoji="1" lang="ja-JP" altLang="en-US" sz="2300" kern="1200"/>
        </a:p>
      </dsp:txBody>
      <dsp:txXfrm>
        <a:off x="5415039" y="3684670"/>
        <a:ext cx="320822" cy="321687"/>
      </dsp:txXfrm>
    </dsp:sp>
    <dsp:sp modelId="{D5E08A95-3E28-40BB-A372-5217CEBDC3F4}">
      <dsp:nvSpPr>
        <dsp:cNvPr id="0" name=""/>
        <dsp:cNvSpPr/>
      </dsp:nvSpPr>
      <dsp:spPr>
        <a:xfrm>
          <a:off x="6063602" y="3196951"/>
          <a:ext cx="2161877" cy="129712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kumimoji="1" lang="ja-JP" altLang="en-US" sz="4300" kern="1200" dirty="0"/>
            <a:t>リピート</a:t>
          </a:r>
        </a:p>
      </dsp:txBody>
      <dsp:txXfrm>
        <a:off x="6101594" y="3234943"/>
        <a:ext cx="2085893" cy="12211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C07665-DB28-4EF7-B087-C75D3D6E5F79}" type="datetimeFigureOut">
              <a:rPr kumimoji="1" lang="ja-JP" altLang="en-US" smtClean="0"/>
              <a:t>2017/1/27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68D3A3-AB20-44F2-8809-E724FBD1E02A}" type="slidenum">
              <a:rPr kumimoji="1" lang="ja-JP" altLang="en-US" smtClean="0"/>
              <a:t>‹#›</a:t>
            </a:fld>
            <a:endParaRPr kumimoji="1" lang="ja-JP" altLang="en-US"/>
          </a:p>
        </p:txBody>
      </p:sp>
    </p:spTree>
    <p:extLst>
      <p:ext uri="{BB962C8B-B14F-4D97-AF65-F5344CB8AC3E}">
        <p14:creationId xmlns:p14="http://schemas.microsoft.com/office/powerpoint/2010/main" val="170035250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D8FE3CF-2D38-4827-A318-9AAB1F7024B3}" type="datetimeFigureOut">
              <a:rPr kumimoji="1" lang="ja-JP" altLang="en-US" smtClean="0"/>
              <a:t>2017/1/27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FBACF3-798B-4C95-A517-654D8669F51D}" type="slidenum">
              <a:rPr kumimoji="1" lang="ja-JP" altLang="en-US" smtClean="0"/>
              <a:t>‹#›</a:t>
            </a:fld>
            <a:endParaRPr kumimoji="1" lang="ja-JP" altLang="en-US"/>
          </a:p>
        </p:txBody>
      </p:sp>
    </p:spTree>
    <p:extLst>
      <p:ext uri="{BB962C8B-B14F-4D97-AF65-F5344CB8AC3E}">
        <p14:creationId xmlns:p14="http://schemas.microsoft.com/office/powerpoint/2010/main" val="1270705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D8FE3CF-2D38-4827-A318-9AAB1F7024B3}" type="datetimeFigureOut">
              <a:rPr kumimoji="1" lang="ja-JP" altLang="en-US" smtClean="0"/>
              <a:t>2017/1/27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FBACF3-798B-4C95-A517-654D8669F51D}" type="slidenum">
              <a:rPr kumimoji="1" lang="ja-JP" altLang="en-US" smtClean="0"/>
              <a:t>‹#›</a:t>
            </a:fld>
            <a:endParaRPr kumimoji="1" lang="ja-JP" altLang="en-US"/>
          </a:p>
        </p:txBody>
      </p:sp>
    </p:spTree>
    <p:extLst>
      <p:ext uri="{BB962C8B-B14F-4D97-AF65-F5344CB8AC3E}">
        <p14:creationId xmlns:p14="http://schemas.microsoft.com/office/powerpoint/2010/main" val="1416537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D8FE3CF-2D38-4827-A318-9AAB1F7024B3}" type="datetimeFigureOut">
              <a:rPr kumimoji="1" lang="ja-JP" altLang="en-US" smtClean="0"/>
              <a:t>2017/1/27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FBACF3-798B-4C95-A517-654D8669F51D}" type="slidenum">
              <a:rPr kumimoji="1" lang="ja-JP" altLang="en-US" smtClean="0"/>
              <a:t>‹#›</a:t>
            </a:fld>
            <a:endParaRPr kumimoji="1" lang="ja-JP" altLang="en-US"/>
          </a:p>
        </p:txBody>
      </p:sp>
    </p:spTree>
    <p:extLst>
      <p:ext uri="{BB962C8B-B14F-4D97-AF65-F5344CB8AC3E}">
        <p14:creationId xmlns:p14="http://schemas.microsoft.com/office/powerpoint/2010/main" val="2590590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D8FE3CF-2D38-4827-A318-9AAB1F7024B3}" type="datetimeFigureOut">
              <a:rPr kumimoji="1" lang="ja-JP" altLang="en-US" smtClean="0"/>
              <a:t>2017/1/27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FBACF3-798B-4C95-A517-654D8669F51D}" type="slidenum">
              <a:rPr kumimoji="1" lang="ja-JP" altLang="en-US" smtClean="0"/>
              <a:t>‹#›</a:t>
            </a:fld>
            <a:endParaRPr kumimoji="1" lang="ja-JP" altLang="en-US"/>
          </a:p>
        </p:txBody>
      </p:sp>
    </p:spTree>
    <p:extLst>
      <p:ext uri="{BB962C8B-B14F-4D97-AF65-F5344CB8AC3E}">
        <p14:creationId xmlns:p14="http://schemas.microsoft.com/office/powerpoint/2010/main" val="4124331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D8FE3CF-2D38-4827-A318-9AAB1F7024B3}" type="datetimeFigureOut">
              <a:rPr kumimoji="1" lang="ja-JP" altLang="en-US" smtClean="0"/>
              <a:t>2017/1/27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FBACF3-798B-4C95-A517-654D8669F51D}" type="slidenum">
              <a:rPr kumimoji="1" lang="ja-JP" altLang="en-US" smtClean="0"/>
              <a:t>‹#›</a:t>
            </a:fld>
            <a:endParaRPr kumimoji="1" lang="ja-JP" altLang="en-US"/>
          </a:p>
        </p:txBody>
      </p:sp>
    </p:spTree>
    <p:extLst>
      <p:ext uri="{BB962C8B-B14F-4D97-AF65-F5344CB8AC3E}">
        <p14:creationId xmlns:p14="http://schemas.microsoft.com/office/powerpoint/2010/main" val="291861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D8FE3CF-2D38-4827-A318-9AAB1F7024B3}" type="datetimeFigureOut">
              <a:rPr kumimoji="1" lang="ja-JP" altLang="en-US" smtClean="0"/>
              <a:t>2017/1/27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EFBACF3-798B-4C95-A517-654D8669F51D}" type="slidenum">
              <a:rPr kumimoji="1" lang="ja-JP" altLang="en-US" smtClean="0"/>
              <a:t>‹#›</a:t>
            </a:fld>
            <a:endParaRPr kumimoji="1" lang="ja-JP" altLang="en-US"/>
          </a:p>
        </p:txBody>
      </p:sp>
    </p:spTree>
    <p:extLst>
      <p:ext uri="{BB962C8B-B14F-4D97-AF65-F5344CB8AC3E}">
        <p14:creationId xmlns:p14="http://schemas.microsoft.com/office/powerpoint/2010/main" val="254575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D8FE3CF-2D38-4827-A318-9AAB1F7024B3}" type="datetimeFigureOut">
              <a:rPr kumimoji="1" lang="ja-JP" altLang="en-US" smtClean="0"/>
              <a:t>2017/1/27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EFBACF3-798B-4C95-A517-654D8669F51D}" type="slidenum">
              <a:rPr kumimoji="1" lang="ja-JP" altLang="en-US" smtClean="0"/>
              <a:t>‹#›</a:t>
            </a:fld>
            <a:endParaRPr kumimoji="1" lang="ja-JP" altLang="en-US"/>
          </a:p>
        </p:txBody>
      </p:sp>
    </p:spTree>
    <p:extLst>
      <p:ext uri="{BB962C8B-B14F-4D97-AF65-F5344CB8AC3E}">
        <p14:creationId xmlns:p14="http://schemas.microsoft.com/office/powerpoint/2010/main" val="202213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D8FE3CF-2D38-4827-A318-9AAB1F7024B3}" type="datetimeFigureOut">
              <a:rPr kumimoji="1" lang="ja-JP" altLang="en-US" smtClean="0"/>
              <a:t>2017/1/27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EFBACF3-798B-4C95-A517-654D8669F51D}" type="slidenum">
              <a:rPr kumimoji="1" lang="ja-JP" altLang="en-US" smtClean="0"/>
              <a:t>‹#›</a:t>
            </a:fld>
            <a:endParaRPr kumimoji="1" lang="ja-JP" altLang="en-US"/>
          </a:p>
        </p:txBody>
      </p:sp>
    </p:spTree>
    <p:extLst>
      <p:ext uri="{BB962C8B-B14F-4D97-AF65-F5344CB8AC3E}">
        <p14:creationId xmlns:p14="http://schemas.microsoft.com/office/powerpoint/2010/main" val="3902268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D8FE3CF-2D38-4827-A318-9AAB1F7024B3}" type="datetimeFigureOut">
              <a:rPr kumimoji="1" lang="ja-JP" altLang="en-US" smtClean="0"/>
              <a:t>2017/1/27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EFBACF3-798B-4C95-A517-654D8669F51D}" type="slidenum">
              <a:rPr kumimoji="1" lang="ja-JP" altLang="en-US" smtClean="0"/>
              <a:t>‹#›</a:t>
            </a:fld>
            <a:endParaRPr kumimoji="1" lang="ja-JP" altLang="en-US"/>
          </a:p>
        </p:txBody>
      </p:sp>
    </p:spTree>
    <p:extLst>
      <p:ext uri="{BB962C8B-B14F-4D97-AF65-F5344CB8AC3E}">
        <p14:creationId xmlns:p14="http://schemas.microsoft.com/office/powerpoint/2010/main" val="189244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D8FE3CF-2D38-4827-A318-9AAB1F7024B3}" type="datetimeFigureOut">
              <a:rPr kumimoji="1" lang="ja-JP" altLang="en-US" smtClean="0"/>
              <a:t>2017/1/27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EFBACF3-798B-4C95-A517-654D8669F51D}" type="slidenum">
              <a:rPr kumimoji="1" lang="ja-JP" altLang="en-US" smtClean="0"/>
              <a:t>‹#›</a:t>
            </a:fld>
            <a:endParaRPr kumimoji="1" lang="ja-JP" altLang="en-US"/>
          </a:p>
        </p:txBody>
      </p:sp>
    </p:spTree>
    <p:extLst>
      <p:ext uri="{BB962C8B-B14F-4D97-AF65-F5344CB8AC3E}">
        <p14:creationId xmlns:p14="http://schemas.microsoft.com/office/powerpoint/2010/main" val="787882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D8FE3CF-2D38-4827-A318-9AAB1F7024B3}" type="datetimeFigureOut">
              <a:rPr kumimoji="1" lang="ja-JP" altLang="en-US" smtClean="0"/>
              <a:t>2017/1/27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EFBACF3-798B-4C95-A517-654D8669F51D}" type="slidenum">
              <a:rPr kumimoji="1" lang="ja-JP" altLang="en-US" smtClean="0"/>
              <a:t>‹#›</a:t>
            </a:fld>
            <a:endParaRPr kumimoji="1" lang="ja-JP" altLang="en-US"/>
          </a:p>
        </p:txBody>
      </p:sp>
    </p:spTree>
    <p:extLst>
      <p:ext uri="{BB962C8B-B14F-4D97-AF65-F5344CB8AC3E}">
        <p14:creationId xmlns:p14="http://schemas.microsoft.com/office/powerpoint/2010/main" val="298876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FE3CF-2D38-4827-A318-9AAB1F7024B3}" type="datetimeFigureOut">
              <a:rPr kumimoji="1" lang="ja-JP" altLang="en-US" smtClean="0"/>
              <a:t>2017/1/27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BACF3-798B-4C95-A517-654D8669F51D}" type="slidenum">
              <a:rPr kumimoji="1" lang="ja-JP" altLang="en-US" smtClean="0"/>
              <a:t>‹#›</a:t>
            </a:fld>
            <a:endParaRPr kumimoji="1" lang="ja-JP" altLang="en-US"/>
          </a:p>
        </p:txBody>
      </p:sp>
    </p:spTree>
    <p:extLst>
      <p:ext uri="{BB962C8B-B14F-4D97-AF65-F5344CB8AC3E}">
        <p14:creationId xmlns:p14="http://schemas.microsoft.com/office/powerpoint/2010/main" val="43379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2.xml"/><Relationship Id="rId7" Type="http://schemas.openxmlformats.org/officeDocument/2006/relationships/image" Target="../media/image2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205334"/>
            <a:ext cx="7772400" cy="2871738"/>
          </a:xfrm>
        </p:spPr>
        <p:txBody>
          <a:bodyPr>
            <a:noAutofit/>
          </a:bodyPr>
          <a:lstStyle/>
          <a:p>
            <a:r>
              <a:rPr lang="en-US" altLang="ja-JP" sz="4800" dirty="0">
                <a:latin typeface="HGPｺﾞｼｯｸE" panose="020B0900000000000000" pitchFamily="50" charset="-128"/>
                <a:ea typeface="HGPｺﾞｼｯｸE" panose="020B0900000000000000" pitchFamily="50" charset="-128"/>
              </a:rPr>
              <a:t>KANSAI</a:t>
            </a:r>
            <a:br>
              <a:rPr lang="en-US" altLang="ja-JP" sz="4800" dirty="0">
                <a:latin typeface="HGPｺﾞｼｯｸE" panose="020B0900000000000000" pitchFamily="50" charset="-128"/>
                <a:ea typeface="HGPｺﾞｼｯｸE" panose="020B0900000000000000" pitchFamily="50" charset="-128"/>
              </a:rPr>
            </a:br>
            <a:r>
              <a:rPr lang="en-US" altLang="ja-JP" sz="4800" dirty="0">
                <a:latin typeface="HGPｺﾞｼｯｸE" panose="020B0900000000000000" pitchFamily="50" charset="-128"/>
                <a:ea typeface="HGPｺﾞｼｯｸE" panose="020B0900000000000000" pitchFamily="50" charset="-128"/>
              </a:rPr>
              <a:t>WORLD</a:t>
            </a:r>
            <a:r>
              <a:rPr lang="ja-JP" altLang="en-US" sz="4800" dirty="0">
                <a:latin typeface="HGPｺﾞｼｯｸE" panose="020B0900000000000000" pitchFamily="50" charset="-128"/>
                <a:ea typeface="HGPｺﾞｼｯｸE" panose="020B0900000000000000" pitchFamily="50" charset="-128"/>
              </a:rPr>
              <a:t>　</a:t>
            </a:r>
            <a:r>
              <a:rPr lang="en-US" altLang="ja-JP" sz="4800" dirty="0">
                <a:latin typeface="HGPｺﾞｼｯｸE" panose="020B0900000000000000" pitchFamily="50" charset="-128"/>
                <a:ea typeface="HGPｺﾞｼｯｸE" panose="020B0900000000000000" pitchFamily="50" charset="-128"/>
              </a:rPr>
              <a:t>MASTERS</a:t>
            </a:r>
            <a:r>
              <a:rPr lang="ja-JP" altLang="en-US" sz="4800" dirty="0">
                <a:latin typeface="HGPｺﾞｼｯｸE" panose="020B0900000000000000" pitchFamily="50" charset="-128"/>
                <a:ea typeface="HGPｺﾞｼｯｸE" panose="020B0900000000000000" pitchFamily="50" charset="-128"/>
              </a:rPr>
              <a:t>　</a:t>
            </a:r>
            <a:r>
              <a:rPr lang="en-US" altLang="ja-JP" sz="4800" dirty="0">
                <a:latin typeface="HGPｺﾞｼｯｸE" panose="020B0900000000000000" pitchFamily="50" charset="-128"/>
                <a:ea typeface="HGPｺﾞｼｯｸE" panose="020B0900000000000000" pitchFamily="50" charset="-128"/>
              </a:rPr>
              <a:t>GAMES 2021</a:t>
            </a:r>
            <a:endParaRPr kumimoji="1" lang="ja-JP" altLang="en-US" sz="4800" dirty="0">
              <a:latin typeface="HGPｺﾞｼｯｸE" panose="020B0900000000000000" pitchFamily="50" charset="-128"/>
              <a:ea typeface="HGPｺﾞｼｯｸE" panose="020B0900000000000000" pitchFamily="50" charset="-128"/>
            </a:endParaRPr>
          </a:p>
        </p:txBody>
      </p:sp>
      <p:sp>
        <p:nvSpPr>
          <p:cNvPr id="3" name="サブタイトル 2"/>
          <p:cNvSpPr>
            <a:spLocks noGrp="1"/>
          </p:cNvSpPr>
          <p:nvPr>
            <p:ph type="subTitle" idx="1"/>
          </p:nvPr>
        </p:nvSpPr>
        <p:spPr>
          <a:xfrm>
            <a:off x="683568" y="4365104"/>
            <a:ext cx="7776864" cy="1296144"/>
          </a:xfrm>
        </p:spPr>
        <p:txBody>
          <a:bodyPr>
            <a:normAutofit fontScale="85000" lnSpcReduction="10000"/>
          </a:bodyPr>
          <a:lstStyle/>
          <a:p>
            <a:r>
              <a:rPr kumimoji="1" lang="ja-JP" altLang="en-US" dirty="0" smtClean="0">
                <a:solidFill>
                  <a:srgbClr val="FF0000"/>
                </a:solidFill>
              </a:rPr>
              <a:t>和歌山</a:t>
            </a:r>
            <a:r>
              <a:rPr kumimoji="1" lang="ja-JP" altLang="en-US" dirty="0" smtClean="0">
                <a:solidFill>
                  <a:schemeClr val="tx2">
                    <a:lumMod val="75000"/>
                  </a:schemeClr>
                </a:solidFill>
              </a:rPr>
              <a:t>そして</a:t>
            </a:r>
            <a:r>
              <a:rPr kumimoji="1" lang="ja-JP" altLang="en-US" dirty="0" smtClean="0">
                <a:solidFill>
                  <a:srgbClr val="FF0000"/>
                </a:solidFill>
              </a:rPr>
              <a:t>日本</a:t>
            </a:r>
            <a:r>
              <a:rPr kumimoji="1" lang="ja-JP" altLang="en-US" dirty="0" smtClean="0">
                <a:solidFill>
                  <a:schemeClr val="tx2"/>
                </a:solidFill>
              </a:rPr>
              <a:t>の</a:t>
            </a:r>
            <a:r>
              <a:rPr kumimoji="1" lang="ja-JP" altLang="en-US" dirty="0">
                <a:solidFill>
                  <a:schemeClr val="tx2"/>
                </a:solidFill>
              </a:rPr>
              <a:t>魅力を</a:t>
            </a:r>
            <a:r>
              <a:rPr kumimoji="1" lang="ja-JP" altLang="en-US" dirty="0" smtClean="0">
                <a:solidFill>
                  <a:schemeClr val="tx2"/>
                </a:solidFill>
              </a:rPr>
              <a:t>伝えるためにできること</a:t>
            </a:r>
            <a:endParaRPr kumimoji="1" lang="en-US" altLang="ja-JP" dirty="0">
              <a:solidFill>
                <a:schemeClr val="tx2"/>
              </a:solidFill>
            </a:endParaRPr>
          </a:p>
          <a:p>
            <a:endParaRPr kumimoji="1" lang="en-US" altLang="ja-JP" dirty="0">
              <a:solidFill>
                <a:schemeClr val="tx2"/>
              </a:solidFill>
            </a:endParaRPr>
          </a:p>
          <a:p>
            <a:r>
              <a:rPr lang="ja-JP" altLang="en-US" sz="2100" b="1" dirty="0">
                <a:solidFill>
                  <a:schemeClr val="tx1"/>
                </a:solidFill>
              </a:rPr>
              <a:t>大阪成蹊大学　マネジメント学部　水野ゼミ</a:t>
            </a:r>
            <a:endParaRPr lang="en-US" altLang="ja-JP" sz="2100" b="1"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76672"/>
            <a:ext cx="1428750"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0252" y="620688"/>
            <a:ext cx="936104" cy="938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1218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04664"/>
            <a:ext cx="8229600" cy="864096"/>
          </a:xfrm>
        </p:spPr>
        <p:txBody>
          <a:bodyPr>
            <a:normAutofit/>
          </a:bodyPr>
          <a:lstStyle/>
          <a:p>
            <a:r>
              <a:rPr kumimoji="1" lang="ja-JP" altLang="en-US" dirty="0" smtClean="0">
                <a:latin typeface="HGP行書体" panose="03000600000000000000" pitchFamily="66" charset="-128"/>
                <a:ea typeface="HGP行書体" panose="03000600000000000000" pitchFamily="66" charset="-128"/>
              </a:rPr>
              <a:t>日本文化を感じる</a:t>
            </a:r>
            <a:endParaRPr kumimoji="1" lang="ja-JP" altLang="en-US" dirty="0">
              <a:latin typeface="HGP行書体" panose="03000600000000000000" pitchFamily="66" charset="-128"/>
              <a:ea typeface="HGP行書体" panose="03000600000000000000" pitchFamily="66" charset="-128"/>
            </a:endParaRPr>
          </a:p>
        </p:txBody>
      </p:sp>
      <p:pic>
        <p:nvPicPr>
          <p:cNvPr id="3" name="図 2"/>
          <p:cNvPicPr>
            <a:picLocks noChangeAspect="1"/>
          </p:cNvPicPr>
          <p:nvPr/>
        </p:nvPicPr>
        <p:blipFill>
          <a:blip r:embed="rId2"/>
          <a:stretch>
            <a:fillRect/>
          </a:stretch>
        </p:blipFill>
        <p:spPr>
          <a:xfrm>
            <a:off x="1331640" y="1700808"/>
            <a:ext cx="6177275" cy="4104456"/>
          </a:xfrm>
          <a:prstGeom prst="rect">
            <a:avLst/>
          </a:prstGeom>
        </p:spPr>
      </p:pic>
      <p:sp>
        <p:nvSpPr>
          <p:cNvPr id="4" name="コンテンツ プレースホルダー 3"/>
          <p:cNvSpPr>
            <a:spLocks noGrp="1"/>
          </p:cNvSpPr>
          <p:nvPr>
            <p:ph idx="1"/>
          </p:nvPr>
        </p:nvSpPr>
        <p:spPr>
          <a:xfrm flipV="1">
            <a:off x="457200" y="-1827583"/>
            <a:ext cx="8229600" cy="288031"/>
          </a:xfrm>
        </p:spPr>
        <p:txBody>
          <a:bodyPr>
            <a:normAutofit fontScale="47500" lnSpcReduction="20000"/>
          </a:bodyPr>
          <a:lstStyle/>
          <a:p>
            <a:endParaRPr kumimoji="1" lang="ja-JP" altLang="en-US" dirty="0"/>
          </a:p>
        </p:txBody>
      </p:sp>
    </p:spTree>
    <p:extLst>
      <p:ext uri="{BB962C8B-B14F-4D97-AF65-F5344CB8AC3E}">
        <p14:creationId xmlns:p14="http://schemas.microsoft.com/office/powerpoint/2010/main" val="2017298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温泉・宿への集客</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lgn="ctr">
              <a:buNone/>
            </a:pPr>
            <a:r>
              <a:rPr kumimoji="1" lang="ja-JP" altLang="en-US" sz="4000" dirty="0" smtClean="0">
                <a:solidFill>
                  <a:srgbClr val="0070C0"/>
                </a:solidFill>
              </a:rPr>
              <a:t>クーポン券</a:t>
            </a:r>
            <a:endParaRPr kumimoji="1" lang="en-US" altLang="ja-JP" sz="4000" dirty="0" smtClean="0">
              <a:solidFill>
                <a:srgbClr val="0070C0"/>
              </a:solidFill>
            </a:endParaRPr>
          </a:p>
          <a:p>
            <a:pPr marL="0" indent="0" algn="ctr">
              <a:buNone/>
            </a:pPr>
            <a:r>
              <a:rPr lang="ja-JP" altLang="en-US" sz="2400" dirty="0" smtClean="0"/>
              <a:t>マラソン参加者とその家族に温泉宿が可能な範囲の割引サービスを行い、来客の行きたいという気持ちを促進させる</a:t>
            </a:r>
            <a:endParaRPr kumimoji="1" lang="ja-JP" altLang="en-US" sz="2400" dirty="0"/>
          </a:p>
        </p:txBody>
      </p:sp>
      <p:pic>
        <p:nvPicPr>
          <p:cNvPr id="4" name="図 3"/>
          <p:cNvPicPr>
            <a:picLocks noChangeAspect="1"/>
          </p:cNvPicPr>
          <p:nvPr/>
        </p:nvPicPr>
        <p:blipFill>
          <a:blip r:embed="rId2"/>
          <a:stretch>
            <a:fillRect/>
          </a:stretch>
        </p:blipFill>
        <p:spPr>
          <a:xfrm>
            <a:off x="755576" y="3671813"/>
            <a:ext cx="3511761" cy="2636912"/>
          </a:xfrm>
          <a:prstGeom prst="rect">
            <a:avLst/>
          </a:prstGeom>
        </p:spPr>
      </p:pic>
      <p:pic>
        <p:nvPicPr>
          <p:cNvPr id="6" name="図 5"/>
          <p:cNvPicPr>
            <a:picLocks noChangeAspect="1"/>
          </p:cNvPicPr>
          <p:nvPr/>
        </p:nvPicPr>
        <p:blipFill>
          <a:blip r:embed="rId3"/>
          <a:stretch>
            <a:fillRect/>
          </a:stretch>
        </p:blipFill>
        <p:spPr>
          <a:xfrm>
            <a:off x="4788024" y="4004028"/>
            <a:ext cx="2863205" cy="2144222"/>
          </a:xfrm>
          <a:prstGeom prst="rect">
            <a:avLst/>
          </a:prstGeom>
        </p:spPr>
      </p:pic>
    </p:spTree>
    <p:extLst>
      <p:ext uri="{BB962C8B-B14F-4D97-AF65-F5344CB8AC3E}">
        <p14:creationId xmlns:p14="http://schemas.microsoft.com/office/powerpoint/2010/main" val="57490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企画概要</a:t>
            </a:r>
          </a:p>
        </p:txBody>
      </p:sp>
      <p:sp>
        <p:nvSpPr>
          <p:cNvPr id="3" name="コンテンツ プレースホルダー 2"/>
          <p:cNvSpPr>
            <a:spLocks noGrp="1"/>
          </p:cNvSpPr>
          <p:nvPr>
            <p:ph idx="1"/>
          </p:nvPr>
        </p:nvSpPr>
        <p:spPr/>
        <p:txBody>
          <a:bodyPr>
            <a:normAutofit/>
          </a:bodyPr>
          <a:lstStyle/>
          <a:p>
            <a:pPr marL="0" indent="0">
              <a:buNone/>
            </a:pPr>
            <a:endParaRPr lang="en-US" altLang="ja-JP" sz="3600" dirty="0"/>
          </a:p>
          <a:p>
            <a:pPr marL="0" indent="0">
              <a:buNone/>
            </a:pPr>
            <a:r>
              <a:rPr lang="ja-JP" altLang="en-US" sz="3600" dirty="0">
                <a:solidFill>
                  <a:schemeClr val="tx1">
                    <a:lumMod val="50000"/>
                    <a:lumOff val="50000"/>
                  </a:schemeClr>
                </a:solidFill>
              </a:rPr>
              <a:t>①</a:t>
            </a:r>
            <a:r>
              <a:rPr kumimoji="1" lang="ja-JP" altLang="en-US" sz="3600" dirty="0">
                <a:solidFill>
                  <a:schemeClr val="tx1">
                    <a:lumMod val="50000"/>
                    <a:lumOff val="50000"/>
                  </a:schemeClr>
                </a:solidFill>
              </a:rPr>
              <a:t>休憩所で和歌山の名産品</a:t>
            </a:r>
            <a:r>
              <a:rPr kumimoji="1" lang="ja-JP" altLang="en-US" sz="3600" dirty="0" smtClean="0">
                <a:solidFill>
                  <a:schemeClr val="tx1">
                    <a:lumMod val="50000"/>
                    <a:lumOff val="50000"/>
                  </a:schemeClr>
                </a:solidFill>
              </a:rPr>
              <a:t>を提供</a:t>
            </a:r>
            <a:endParaRPr kumimoji="1" lang="en-US" altLang="ja-JP" sz="3600" dirty="0">
              <a:solidFill>
                <a:schemeClr val="tx1">
                  <a:lumMod val="50000"/>
                  <a:lumOff val="50000"/>
                </a:schemeClr>
              </a:solidFill>
            </a:endParaRPr>
          </a:p>
          <a:p>
            <a:pPr marL="0" indent="0">
              <a:buNone/>
            </a:pPr>
            <a:endParaRPr kumimoji="1" lang="en-US" altLang="ja-JP" sz="3600" dirty="0"/>
          </a:p>
          <a:p>
            <a:pPr marL="0" indent="0">
              <a:buNone/>
            </a:pPr>
            <a:r>
              <a:rPr lang="ja-JP" altLang="en-US" sz="3600" dirty="0">
                <a:solidFill>
                  <a:schemeClr val="bg1">
                    <a:lumMod val="50000"/>
                  </a:schemeClr>
                </a:solidFill>
              </a:rPr>
              <a:t>②マラソン終了後、宿舎で温泉</a:t>
            </a:r>
            <a:endParaRPr lang="en-US" altLang="ja-JP" sz="3600" dirty="0">
              <a:solidFill>
                <a:schemeClr val="bg1">
                  <a:lumMod val="50000"/>
                </a:schemeClr>
              </a:solidFill>
            </a:endParaRPr>
          </a:p>
          <a:p>
            <a:pPr marL="0" indent="0">
              <a:buNone/>
            </a:pPr>
            <a:endParaRPr lang="en-US" altLang="ja-JP" sz="3600" dirty="0"/>
          </a:p>
          <a:p>
            <a:pPr marL="0" indent="0">
              <a:buNone/>
            </a:pPr>
            <a:r>
              <a:rPr lang="ja-JP" altLang="en-US" sz="3600" dirty="0" smtClean="0">
                <a:solidFill>
                  <a:srgbClr val="FF0000"/>
                </a:solidFill>
              </a:rPr>
              <a:t>③</a:t>
            </a:r>
            <a:r>
              <a:rPr lang="en-US" altLang="ja-JP" sz="4000" dirty="0">
                <a:solidFill>
                  <a:srgbClr val="FF0000"/>
                </a:solidFill>
              </a:rPr>
              <a:t>JAPAN SHOE EXPO</a:t>
            </a:r>
          </a:p>
          <a:p>
            <a:pPr marL="0" indent="0">
              <a:buNone/>
            </a:pPr>
            <a:endParaRPr lang="en-US" altLang="ja-JP" sz="3600" dirty="0">
              <a:solidFill>
                <a:schemeClr val="tx1">
                  <a:lumMod val="50000"/>
                  <a:lumOff val="50000"/>
                </a:schemeClr>
              </a:solidFill>
            </a:endParaRPr>
          </a:p>
          <a:p>
            <a:pPr marL="0" indent="0">
              <a:buNone/>
            </a:pPr>
            <a:endParaRPr kumimoji="1" lang="ja-JP" altLang="en-US" sz="2000" dirty="0"/>
          </a:p>
        </p:txBody>
      </p:sp>
    </p:spTree>
    <p:extLst>
      <p:ext uri="{BB962C8B-B14F-4D97-AF65-F5344CB8AC3E}">
        <p14:creationId xmlns:p14="http://schemas.microsoft.com/office/powerpoint/2010/main" val="174646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332656"/>
            <a:ext cx="8229600" cy="864096"/>
          </a:xfrm>
        </p:spPr>
        <p:txBody>
          <a:bodyPr>
            <a:normAutofit/>
          </a:bodyPr>
          <a:lstStyle/>
          <a:p>
            <a:r>
              <a:rPr kumimoji="1" lang="ja-JP" altLang="en-US" sz="4000" dirty="0" smtClean="0"/>
              <a:t>・</a:t>
            </a:r>
            <a:r>
              <a:rPr kumimoji="1" lang="en-US" altLang="ja-JP" sz="4000" dirty="0" smtClean="0"/>
              <a:t>JAPAN</a:t>
            </a:r>
            <a:r>
              <a:rPr lang="ja-JP" altLang="en-US" sz="4000" dirty="0" smtClean="0"/>
              <a:t> </a:t>
            </a:r>
            <a:r>
              <a:rPr lang="en-US" altLang="ja-JP" sz="4000" dirty="0"/>
              <a:t>SHOE EXPO</a:t>
            </a:r>
            <a:endParaRPr kumimoji="1" lang="ja-JP" altLang="en-US" sz="4000" dirty="0"/>
          </a:p>
        </p:txBody>
      </p:sp>
      <p:pic>
        <p:nvPicPr>
          <p:cNvPr id="5"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9952" y="1196752"/>
            <a:ext cx="4865588" cy="6487451"/>
          </a:xfr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916832"/>
            <a:ext cx="3129136" cy="3129136"/>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322" y="4797152"/>
            <a:ext cx="1685579" cy="1618424"/>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40" y="1484784"/>
            <a:ext cx="3211006" cy="1062465"/>
          </a:xfrm>
          <a:prstGeom prst="rect">
            <a:avLst/>
          </a:prstGeom>
        </p:spPr>
      </p:pic>
    </p:spTree>
    <p:extLst>
      <p:ext uri="{BB962C8B-B14F-4D97-AF65-F5344CB8AC3E}">
        <p14:creationId xmlns:p14="http://schemas.microsoft.com/office/powerpoint/2010/main" val="4176341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51520" y="3337655"/>
            <a:ext cx="4298227" cy="2890267"/>
          </a:xfrm>
          <a:prstGeom prst="rect">
            <a:avLst/>
          </a:prstGeom>
        </p:spPr>
      </p:pic>
      <p:pic>
        <p:nvPicPr>
          <p:cNvPr id="3" name="図 2"/>
          <p:cNvPicPr>
            <a:picLocks noChangeAspect="1"/>
          </p:cNvPicPr>
          <p:nvPr/>
        </p:nvPicPr>
        <p:blipFill>
          <a:blip r:embed="rId3"/>
          <a:stretch>
            <a:fillRect/>
          </a:stretch>
        </p:blipFill>
        <p:spPr>
          <a:xfrm>
            <a:off x="4860032" y="3112689"/>
            <a:ext cx="4153644" cy="3115233"/>
          </a:xfrm>
          <a:prstGeom prst="rect">
            <a:avLst/>
          </a:prstGeom>
        </p:spPr>
      </p:pic>
      <p:sp>
        <p:nvSpPr>
          <p:cNvPr id="4" name="テキスト ボックス 3"/>
          <p:cNvSpPr txBox="1"/>
          <p:nvPr/>
        </p:nvSpPr>
        <p:spPr>
          <a:xfrm>
            <a:off x="539552" y="692696"/>
            <a:ext cx="8280920" cy="1754326"/>
          </a:xfrm>
          <a:prstGeom prst="rect">
            <a:avLst/>
          </a:prstGeom>
          <a:noFill/>
        </p:spPr>
        <p:txBody>
          <a:bodyPr wrap="square" rtlCol="0">
            <a:spAutoFit/>
          </a:bodyPr>
          <a:lstStyle/>
          <a:p>
            <a:r>
              <a:rPr kumimoji="1" lang="ja-JP" altLang="en-US" sz="3600" dirty="0" smtClean="0">
                <a:solidFill>
                  <a:srgbClr val="002060"/>
                </a:solidFill>
                <a:latin typeface="Meiryo UI" panose="020B0604030504040204" pitchFamily="50" charset="-128"/>
                <a:ea typeface="Meiryo UI" panose="020B0604030504040204" pitchFamily="50" charset="-128"/>
              </a:rPr>
              <a:t>              ・試着コーナー</a:t>
            </a:r>
            <a:endParaRPr lang="en-US" altLang="ja-JP" sz="3600" dirty="0">
              <a:solidFill>
                <a:srgbClr val="002060"/>
              </a:solidFill>
              <a:latin typeface="Meiryo UI" panose="020B0604030504040204" pitchFamily="50" charset="-128"/>
              <a:ea typeface="Meiryo UI" panose="020B0604030504040204" pitchFamily="50" charset="-128"/>
            </a:endParaRPr>
          </a:p>
          <a:p>
            <a:r>
              <a:rPr lang="ja-JP" altLang="en-US" sz="3600" dirty="0" smtClean="0">
                <a:solidFill>
                  <a:srgbClr val="002060"/>
                </a:solidFill>
                <a:latin typeface="Meiryo UI" panose="020B0604030504040204" pitchFamily="50" charset="-128"/>
                <a:ea typeface="Meiryo UI" panose="020B0604030504040204" pitchFamily="50" charset="-128"/>
              </a:rPr>
              <a:t>              ・販売ブース</a:t>
            </a:r>
            <a:endParaRPr lang="en-US" altLang="ja-JP" sz="3600" dirty="0" smtClean="0">
              <a:solidFill>
                <a:srgbClr val="002060"/>
              </a:solidFill>
              <a:latin typeface="Meiryo UI" panose="020B0604030504040204" pitchFamily="50" charset="-128"/>
              <a:ea typeface="Meiryo UI" panose="020B0604030504040204" pitchFamily="50" charset="-128"/>
            </a:endParaRPr>
          </a:p>
          <a:p>
            <a:r>
              <a:rPr kumimoji="1" lang="ja-JP" altLang="en-US" sz="3600" dirty="0" smtClean="0">
                <a:solidFill>
                  <a:srgbClr val="002060"/>
                </a:solidFill>
                <a:latin typeface="Meiryo UI" panose="020B0604030504040204" pitchFamily="50" charset="-128"/>
                <a:ea typeface="Meiryo UI" panose="020B0604030504040204" pitchFamily="50" charset="-128"/>
              </a:rPr>
              <a:t>             ・商品説明コーナー</a:t>
            </a:r>
            <a:r>
              <a:rPr kumimoji="1" lang="ja-JP" altLang="en-US" sz="3600" dirty="0" smtClean="0"/>
              <a:t>　</a:t>
            </a:r>
            <a:r>
              <a:rPr kumimoji="1" lang="en-US" altLang="ja-JP" sz="3600" dirty="0" err="1" smtClean="0"/>
              <a:t>etc</a:t>
            </a:r>
            <a:endParaRPr kumimoji="1" lang="ja-JP" altLang="en-US" sz="3600" dirty="0"/>
          </a:p>
        </p:txBody>
      </p:sp>
    </p:spTree>
    <p:extLst>
      <p:ext uri="{BB962C8B-B14F-4D97-AF65-F5344CB8AC3E}">
        <p14:creationId xmlns:p14="http://schemas.microsoft.com/office/powerpoint/2010/main" val="123409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3448"/>
            <a:ext cx="8229600" cy="72008"/>
          </a:xfrm>
        </p:spPr>
        <p:txBody>
          <a:bodyPr>
            <a:normAutofit fontScale="90000"/>
          </a:bodyPr>
          <a:lstStyle/>
          <a:p>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13995242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0681" y="2060848"/>
            <a:ext cx="2698581"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1723419"/>
            <a:ext cx="2368354" cy="236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187624" y="260648"/>
            <a:ext cx="6264696" cy="923330"/>
          </a:xfrm>
          <a:prstGeom prst="rect">
            <a:avLst/>
          </a:prstGeom>
          <a:noFill/>
        </p:spPr>
        <p:txBody>
          <a:bodyPr wrap="square" rtlCol="0">
            <a:spAutoFit/>
          </a:bodyPr>
          <a:lstStyle/>
          <a:p>
            <a:pPr algn="ctr"/>
            <a:r>
              <a:rPr lang="ja-JP" altLang="en-US" sz="5400" dirty="0">
                <a:latin typeface="HGP教科書体" panose="02020600000000000000" pitchFamily="18" charset="-128"/>
                <a:ea typeface="HGP教科書体" panose="02020600000000000000" pitchFamily="18" charset="-128"/>
              </a:rPr>
              <a:t>効果</a:t>
            </a:r>
            <a:endParaRPr kumimoji="1" lang="ja-JP" altLang="en-US" sz="5400" dirty="0">
              <a:latin typeface="HGP教科書体" panose="02020600000000000000" pitchFamily="18" charset="-128"/>
              <a:ea typeface="HGP教科書体" panose="02020600000000000000" pitchFamily="18" charset="-128"/>
            </a:endParaRPr>
          </a:p>
        </p:txBody>
      </p:sp>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2465" y="2070593"/>
            <a:ext cx="2692082" cy="179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4466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64704"/>
            <a:ext cx="8229600" cy="2520280"/>
          </a:xfrm>
        </p:spPr>
        <p:txBody>
          <a:bodyPr>
            <a:noAutofit/>
          </a:bodyPr>
          <a:lstStyle/>
          <a:p>
            <a:r>
              <a:rPr lang="ja-JP" altLang="en-US" dirty="0">
                <a:solidFill>
                  <a:prstClr val="black"/>
                </a:solidFill>
                <a:latin typeface="HGPｺﾞｼｯｸE" panose="020B0900000000000000" pitchFamily="50" charset="-128"/>
                <a:ea typeface="HGPｺﾞｼｯｸE" panose="020B0900000000000000" pitchFamily="50" charset="-128"/>
              </a:rPr>
              <a:t>和歌山県民が</a:t>
            </a:r>
            <a:br>
              <a:rPr lang="ja-JP" altLang="en-US" dirty="0">
                <a:solidFill>
                  <a:prstClr val="black"/>
                </a:solidFill>
                <a:latin typeface="HGPｺﾞｼｯｸE" panose="020B0900000000000000" pitchFamily="50" charset="-128"/>
                <a:ea typeface="HGPｺﾞｼｯｸE" panose="020B0900000000000000" pitchFamily="50" charset="-128"/>
              </a:rPr>
            </a:br>
            <a:r>
              <a:rPr lang="ja-JP" altLang="en-US" dirty="0">
                <a:solidFill>
                  <a:prstClr val="black"/>
                </a:solidFill>
                <a:latin typeface="HGPｺﾞｼｯｸE" panose="020B0900000000000000" pitchFamily="50" charset="-128"/>
                <a:ea typeface="HGPｺﾞｼｯｸE" panose="020B0900000000000000" pitchFamily="50" charset="-128"/>
              </a:rPr>
              <a:t>関西ワールドマスターズゲームズ</a:t>
            </a:r>
            <a:br>
              <a:rPr lang="ja-JP" altLang="en-US" dirty="0">
                <a:solidFill>
                  <a:prstClr val="black"/>
                </a:solidFill>
                <a:latin typeface="HGPｺﾞｼｯｸE" panose="020B0900000000000000" pitchFamily="50" charset="-128"/>
                <a:ea typeface="HGPｺﾞｼｯｸE" panose="020B0900000000000000" pitchFamily="50" charset="-128"/>
              </a:rPr>
            </a:br>
            <a:r>
              <a:rPr lang="ja-JP" altLang="en-US" dirty="0">
                <a:solidFill>
                  <a:prstClr val="black"/>
                </a:solidFill>
                <a:latin typeface="HGPｺﾞｼｯｸE" panose="020B0900000000000000" pitchFamily="50" charset="-128"/>
                <a:ea typeface="HGPｺﾞｼｯｸE" panose="020B0900000000000000" pitchFamily="50" charset="-128"/>
              </a:rPr>
              <a:t>に参加する仕組み</a:t>
            </a:r>
            <a:br>
              <a:rPr lang="ja-JP" altLang="en-US" dirty="0">
                <a:solidFill>
                  <a:prstClr val="black"/>
                </a:solidFill>
                <a:latin typeface="HGPｺﾞｼｯｸE" panose="020B0900000000000000" pitchFamily="50" charset="-128"/>
                <a:ea typeface="HGPｺﾞｼｯｸE" panose="020B0900000000000000" pitchFamily="50" charset="-128"/>
              </a:rPr>
            </a:br>
            <a:endParaRPr kumimoji="1" lang="ja-JP" altLang="en-US" dirty="0">
              <a:latin typeface="HGPｺﾞｼｯｸE" panose="020B0900000000000000" pitchFamily="50" charset="-128"/>
              <a:ea typeface="HGPｺﾞｼｯｸE" panose="020B0900000000000000" pitchFamily="50" charset="-128"/>
            </a:endParaRPr>
          </a:p>
        </p:txBody>
      </p:sp>
      <p:sp>
        <p:nvSpPr>
          <p:cNvPr id="3" name="コンテンツ プレースホルダー 2"/>
          <p:cNvSpPr>
            <a:spLocks noGrp="1"/>
          </p:cNvSpPr>
          <p:nvPr>
            <p:ph idx="1"/>
          </p:nvPr>
        </p:nvSpPr>
        <p:spPr>
          <a:xfrm>
            <a:off x="457200" y="3933056"/>
            <a:ext cx="8229600" cy="2193107"/>
          </a:xfrm>
        </p:spPr>
        <p:txBody>
          <a:bodyPr>
            <a:normAutofit/>
          </a:bodyPr>
          <a:lstStyle/>
          <a:p>
            <a:pPr marL="0" indent="0" algn="ctr">
              <a:buNone/>
            </a:pPr>
            <a:r>
              <a:rPr kumimoji="1" lang="ja-JP" altLang="en-US" sz="4000" dirty="0">
                <a:solidFill>
                  <a:srgbClr val="FF0000"/>
                </a:solidFill>
              </a:rPr>
              <a:t>ボランティア</a:t>
            </a:r>
            <a:endParaRPr kumimoji="1" lang="en-US" altLang="ja-JP" sz="4000" dirty="0">
              <a:solidFill>
                <a:srgbClr val="FF0000"/>
              </a:solidFill>
            </a:endParaRPr>
          </a:p>
          <a:p>
            <a:pPr marL="0" indent="0" algn="ctr">
              <a:buNone/>
            </a:pPr>
            <a:r>
              <a:rPr lang="ja-JP" altLang="en-US" sz="4000" dirty="0">
                <a:solidFill>
                  <a:srgbClr val="FF0000"/>
                </a:solidFill>
              </a:rPr>
              <a:t>ローカルサポーター</a:t>
            </a:r>
            <a:endParaRPr kumimoji="1" lang="ja-JP" altLang="en-US" sz="4000" dirty="0">
              <a:solidFill>
                <a:srgbClr val="FF0000"/>
              </a:solidFill>
            </a:endParaRPr>
          </a:p>
        </p:txBody>
      </p:sp>
    </p:spTree>
    <p:extLst>
      <p:ext uri="{BB962C8B-B14F-4D97-AF65-F5344CB8AC3E}">
        <p14:creationId xmlns:p14="http://schemas.microsoft.com/office/powerpoint/2010/main" val="331337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ボランティア</a:t>
            </a:r>
            <a:endParaRPr kumimoji="1" lang="ja-JP" altLang="en-US"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284984"/>
            <a:ext cx="3643470" cy="2732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27584" y="1628800"/>
            <a:ext cx="7344816" cy="1200329"/>
          </a:xfrm>
          <a:prstGeom prst="rect">
            <a:avLst/>
          </a:prstGeom>
          <a:noFill/>
        </p:spPr>
        <p:txBody>
          <a:bodyPr wrap="square" rtlCol="0">
            <a:spAutoFit/>
          </a:bodyPr>
          <a:lstStyle/>
          <a:p>
            <a:r>
              <a:rPr kumimoji="1" lang="ja-JP" altLang="en-US" sz="3600" dirty="0" smtClean="0"/>
              <a:t>・和歌山の学生を中心に</a:t>
            </a:r>
            <a:endParaRPr kumimoji="1" lang="en-US" altLang="ja-JP" sz="3600" dirty="0" smtClean="0"/>
          </a:p>
          <a:p>
            <a:r>
              <a:rPr lang="ja-JP" altLang="en-US" sz="3600" dirty="0"/>
              <a:t>　</a:t>
            </a:r>
            <a:r>
              <a:rPr lang="ja-JP" altLang="en-US" sz="3600" dirty="0" smtClean="0"/>
              <a:t>　　　　</a:t>
            </a:r>
            <a:r>
              <a:rPr kumimoji="1" lang="ja-JP" altLang="en-US" sz="3600" dirty="0" smtClean="0"/>
              <a:t>ボランティア応募の</a:t>
            </a:r>
            <a:r>
              <a:rPr kumimoji="1" lang="ja-JP" altLang="en-US" sz="3600" dirty="0" smtClean="0"/>
              <a:t>呼びかけ</a:t>
            </a:r>
            <a:endParaRPr kumimoji="1" lang="ja-JP" altLang="en-US" sz="3600"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7842" y="3284984"/>
            <a:ext cx="4102405"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0166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ローカルサポーター</a:t>
            </a:r>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3446242"/>
            <a:ext cx="3168352"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467544" y="1341985"/>
            <a:ext cx="8208912" cy="1384995"/>
          </a:xfrm>
          <a:prstGeom prst="rect">
            <a:avLst/>
          </a:prstGeom>
          <a:noFill/>
        </p:spPr>
        <p:txBody>
          <a:bodyPr wrap="square" rtlCol="0">
            <a:spAutoFit/>
          </a:bodyPr>
          <a:lstStyle/>
          <a:p>
            <a:r>
              <a:rPr kumimoji="1" lang="ja-JP" altLang="en-US" sz="2800" dirty="0" smtClean="0"/>
              <a:t>・農家「有田みかん、紀州梅 </a:t>
            </a:r>
            <a:r>
              <a:rPr kumimoji="1" lang="en-US" altLang="ja-JP" sz="2800" dirty="0" smtClean="0"/>
              <a:t>…</a:t>
            </a:r>
            <a:r>
              <a:rPr kumimoji="1" lang="en-US" altLang="ja-JP" sz="2800" dirty="0" err="1" smtClean="0"/>
              <a:t>etc</a:t>
            </a:r>
            <a:r>
              <a:rPr kumimoji="1" lang="ja-JP" altLang="en-US" sz="2800" dirty="0" smtClean="0"/>
              <a:t>」</a:t>
            </a:r>
            <a:endParaRPr kumimoji="1" lang="en-US" altLang="ja-JP" sz="2800" dirty="0" smtClean="0"/>
          </a:p>
          <a:p>
            <a:r>
              <a:rPr lang="ja-JP" altLang="en-US" sz="2800" dirty="0" smtClean="0"/>
              <a:t>・温泉</a:t>
            </a:r>
            <a:r>
              <a:rPr lang="ja-JP" altLang="en-US" sz="2800" dirty="0"/>
              <a:t>宿舎「白浜</a:t>
            </a:r>
            <a:r>
              <a:rPr lang="ja-JP" altLang="en-US" sz="2800" dirty="0" smtClean="0"/>
              <a:t>温泉</a:t>
            </a:r>
            <a:r>
              <a:rPr lang="ja-JP" altLang="en-US" sz="2800" dirty="0" smtClean="0"/>
              <a:t>、勝浦</a:t>
            </a:r>
            <a:r>
              <a:rPr lang="ja-JP" altLang="en-US" sz="2800" dirty="0" smtClean="0"/>
              <a:t>温泉</a:t>
            </a:r>
            <a:r>
              <a:rPr lang="en-US" altLang="ja-JP" sz="2800" dirty="0" smtClean="0"/>
              <a:t>…</a:t>
            </a:r>
            <a:r>
              <a:rPr lang="en-US" altLang="ja-JP" sz="2800" dirty="0" err="1" smtClean="0"/>
              <a:t>etc</a:t>
            </a:r>
            <a:r>
              <a:rPr lang="ja-JP" altLang="en-US" sz="2800" dirty="0"/>
              <a:t>」</a:t>
            </a:r>
            <a:endParaRPr lang="en-US" altLang="ja-JP" sz="2800" dirty="0" smtClean="0"/>
          </a:p>
          <a:p>
            <a:r>
              <a:rPr kumimoji="1" lang="ja-JP" altLang="en-US" sz="2800" dirty="0" smtClean="0"/>
              <a:t>・観光会社「有田交通、クリスタル観光バス</a:t>
            </a:r>
            <a:r>
              <a:rPr kumimoji="1" lang="en-US" altLang="ja-JP" sz="2800" dirty="0" smtClean="0"/>
              <a:t>…</a:t>
            </a:r>
            <a:r>
              <a:rPr kumimoji="1" lang="en-US" altLang="ja-JP" sz="2800" dirty="0" err="1" smtClean="0"/>
              <a:t>etc</a:t>
            </a:r>
            <a:r>
              <a:rPr lang="ja-JP" altLang="en-US" sz="2800" dirty="0" smtClean="0"/>
              <a:t>」</a:t>
            </a:r>
            <a:endParaRPr kumimoji="1" lang="ja-JP" altLang="en-US" sz="2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446242"/>
            <a:ext cx="3168352"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770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最後に</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800" dirty="0" smtClean="0"/>
              <a:t>和歌山県には県外の方に知られていない魅力がまだ多数存在する</a:t>
            </a:r>
            <a:endParaRPr kumimoji="1" lang="en-US" altLang="ja-JP" sz="2800" dirty="0" smtClean="0"/>
          </a:p>
          <a:p>
            <a:r>
              <a:rPr kumimoji="1" lang="ja-JP" altLang="en-US" sz="2800" dirty="0" smtClean="0"/>
              <a:t>日本の文化を体験するという事は外国からの来客からしたら特別な経験であり印象の強い思い出として残る</a:t>
            </a:r>
            <a:endParaRPr kumimoji="1" lang="ja-JP" altLang="en-US" sz="2800" dirty="0"/>
          </a:p>
        </p:txBody>
      </p:sp>
      <p:pic>
        <p:nvPicPr>
          <p:cNvPr id="5" name="図 4"/>
          <p:cNvPicPr>
            <a:picLocks noChangeAspect="1"/>
          </p:cNvPicPr>
          <p:nvPr/>
        </p:nvPicPr>
        <p:blipFill>
          <a:blip r:embed="rId2"/>
          <a:stretch>
            <a:fillRect/>
          </a:stretch>
        </p:blipFill>
        <p:spPr>
          <a:xfrm>
            <a:off x="2010742" y="3853150"/>
            <a:ext cx="5122515" cy="2273013"/>
          </a:xfrm>
          <a:prstGeom prst="rect">
            <a:avLst/>
          </a:prstGeom>
        </p:spPr>
      </p:pic>
    </p:spTree>
    <p:extLst>
      <p:ext uri="{BB962C8B-B14F-4D97-AF65-F5344CB8AC3E}">
        <p14:creationId xmlns:p14="http://schemas.microsoft.com/office/powerpoint/2010/main" val="3455137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和歌山への</a:t>
            </a:r>
            <a:r>
              <a:rPr kumimoji="1" lang="ja-JP" altLang="en-US" dirty="0" smtClean="0"/>
              <a:t>集客→メリット</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404906761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2434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5851525"/>
          </a:xfrm>
        </p:spPr>
        <p:txBody>
          <a:bodyPr/>
          <a:lstStyle/>
          <a:p>
            <a:r>
              <a:rPr kumimoji="1" lang="ja-JP" altLang="en-US" dirty="0" smtClean="0">
                <a:latin typeface="HGP行書体" panose="03000600000000000000" pitchFamily="66" charset="-128"/>
                <a:ea typeface="HGP行書体" panose="03000600000000000000" pitchFamily="66" charset="-128"/>
              </a:rPr>
              <a:t>ご清聴ありがとうございました</a:t>
            </a:r>
            <a:endParaRPr kumimoji="1" lang="ja-JP" altLang="en-US" dirty="0">
              <a:latin typeface="HGP行書体" panose="03000600000000000000" pitchFamily="66" charset="-128"/>
              <a:ea typeface="HGP行書体" panose="03000600000000000000" pitchFamily="66" charset="-128"/>
            </a:endParaRPr>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911161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陸上競技（</a:t>
            </a:r>
            <a:r>
              <a:rPr lang="ja-JP" altLang="en-US" dirty="0" smtClean="0"/>
              <a:t>ハーフマラソン</a:t>
            </a:r>
            <a:r>
              <a:rPr lang="ja-JP" altLang="en-US" dirty="0"/>
              <a:t>）</a:t>
            </a:r>
            <a:endParaRPr kumimoji="1" lang="ja-JP" altLang="en-US" dirty="0"/>
          </a:p>
        </p:txBody>
      </p:sp>
      <p:sp>
        <p:nvSpPr>
          <p:cNvPr id="3" name="コンテンツ プレースホルダー 2"/>
          <p:cNvSpPr>
            <a:spLocks noGrp="1"/>
          </p:cNvSpPr>
          <p:nvPr>
            <p:ph idx="1"/>
          </p:nvPr>
        </p:nvSpPr>
        <p:spPr/>
        <p:txBody>
          <a:bodyPr/>
          <a:lstStyle/>
          <a:p>
            <a:pPr marL="0" indent="0" algn="ctr">
              <a:buNone/>
            </a:pPr>
            <a:r>
              <a:rPr kumimoji="1" lang="ja-JP" altLang="en-US" dirty="0" smtClean="0"/>
              <a:t>・上富田町　</a:t>
            </a:r>
            <a:r>
              <a:rPr kumimoji="1" lang="ja-JP" altLang="en-US" dirty="0" smtClean="0">
                <a:solidFill>
                  <a:srgbClr val="FF0000"/>
                </a:solidFill>
              </a:rPr>
              <a:t>紀州口熊野マラソンコース</a:t>
            </a:r>
            <a:endParaRPr kumimoji="1" lang="en-US" altLang="ja-JP" dirty="0" smtClean="0">
              <a:solidFill>
                <a:srgbClr val="FF0000"/>
              </a:solidFill>
            </a:endParaRPr>
          </a:p>
          <a:p>
            <a:pPr marL="0" indent="0" algn="ctr">
              <a:buNone/>
            </a:pPr>
            <a:endParaRPr kumimoji="1" lang="ja-JP" altLang="en-US"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904" y="2996952"/>
            <a:ext cx="4000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954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企画概要</a:t>
            </a:r>
          </a:p>
        </p:txBody>
      </p:sp>
      <p:sp>
        <p:nvSpPr>
          <p:cNvPr id="3" name="コンテンツ プレースホルダー 2"/>
          <p:cNvSpPr>
            <a:spLocks noGrp="1"/>
          </p:cNvSpPr>
          <p:nvPr>
            <p:ph idx="1"/>
          </p:nvPr>
        </p:nvSpPr>
        <p:spPr/>
        <p:txBody>
          <a:bodyPr>
            <a:normAutofit/>
          </a:bodyPr>
          <a:lstStyle/>
          <a:p>
            <a:pPr marL="0" indent="0">
              <a:buNone/>
            </a:pPr>
            <a:endParaRPr lang="en-US" altLang="ja-JP" sz="3600" dirty="0"/>
          </a:p>
          <a:p>
            <a:pPr marL="0" indent="0">
              <a:buNone/>
            </a:pPr>
            <a:r>
              <a:rPr lang="ja-JP" altLang="en-US" sz="3600" dirty="0"/>
              <a:t>①</a:t>
            </a:r>
            <a:r>
              <a:rPr kumimoji="1" lang="ja-JP" altLang="en-US" sz="3600" dirty="0"/>
              <a:t>休憩所で和歌山の名産品</a:t>
            </a:r>
            <a:r>
              <a:rPr kumimoji="1" lang="ja-JP" altLang="en-US" sz="3600" dirty="0" smtClean="0"/>
              <a:t>を</a:t>
            </a:r>
            <a:r>
              <a:rPr lang="ja-JP" altLang="en-US" sz="3600" dirty="0"/>
              <a:t>提供</a:t>
            </a:r>
            <a:endParaRPr kumimoji="1" lang="en-US" altLang="ja-JP" sz="3600" dirty="0"/>
          </a:p>
          <a:p>
            <a:pPr marL="0" indent="0">
              <a:buNone/>
            </a:pPr>
            <a:endParaRPr kumimoji="1" lang="en-US" altLang="ja-JP" sz="3600" dirty="0"/>
          </a:p>
          <a:p>
            <a:pPr marL="0" indent="0">
              <a:buNone/>
            </a:pPr>
            <a:r>
              <a:rPr lang="ja-JP" altLang="en-US" sz="3600" dirty="0"/>
              <a:t>②マラソン終了後、宿舎で温泉</a:t>
            </a:r>
            <a:endParaRPr lang="en-US" altLang="ja-JP" sz="3600" dirty="0"/>
          </a:p>
          <a:p>
            <a:pPr marL="0" indent="0">
              <a:buNone/>
            </a:pPr>
            <a:endParaRPr lang="en-US" altLang="ja-JP" sz="3600" dirty="0" smtClean="0"/>
          </a:p>
          <a:p>
            <a:pPr marL="0" indent="0">
              <a:buNone/>
            </a:pPr>
            <a:r>
              <a:rPr lang="ja-JP" altLang="en-US" sz="3600" dirty="0" smtClean="0"/>
              <a:t>③</a:t>
            </a:r>
            <a:r>
              <a:rPr lang="en-US" altLang="ja-JP" sz="4000" dirty="0"/>
              <a:t>JAPAN SHOE EXPO</a:t>
            </a:r>
            <a:endParaRPr lang="en-US" altLang="ja-JP" sz="4000" dirty="0"/>
          </a:p>
          <a:p>
            <a:pPr marL="0" indent="0">
              <a:buNone/>
            </a:pPr>
            <a:endParaRPr kumimoji="1" lang="ja-JP" altLang="en-US" sz="4000" dirty="0"/>
          </a:p>
        </p:txBody>
      </p:sp>
    </p:spTree>
    <p:extLst>
      <p:ext uri="{BB962C8B-B14F-4D97-AF65-F5344CB8AC3E}">
        <p14:creationId xmlns:p14="http://schemas.microsoft.com/office/powerpoint/2010/main" val="14180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企画概要</a:t>
            </a:r>
          </a:p>
        </p:txBody>
      </p:sp>
      <p:sp>
        <p:nvSpPr>
          <p:cNvPr id="3" name="コンテンツ プレースホルダー 2"/>
          <p:cNvSpPr>
            <a:spLocks noGrp="1"/>
          </p:cNvSpPr>
          <p:nvPr>
            <p:ph idx="1"/>
          </p:nvPr>
        </p:nvSpPr>
        <p:spPr/>
        <p:txBody>
          <a:bodyPr>
            <a:normAutofit/>
          </a:bodyPr>
          <a:lstStyle/>
          <a:p>
            <a:pPr marL="0" indent="0">
              <a:buNone/>
            </a:pPr>
            <a:endParaRPr lang="en-US" altLang="ja-JP" sz="3600" dirty="0"/>
          </a:p>
          <a:p>
            <a:pPr marL="0" indent="0">
              <a:buNone/>
            </a:pPr>
            <a:r>
              <a:rPr lang="ja-JP" altLang="en-US" sz="3600" dirty="0">
                <a:solidFill>
                  <a:srgbClr val="FF0000"/>
                </a:solidFill>
              </a:rPr>
              <a:t>①</a:t>
            </a:r>
            <a:r>
              <a:rPr kumimoji="1" lang="ja-JP" altLang="en-US" sz="3600" dirty="0">
                <a:solidFill>
                  <a:srgbClr val="FF0000"/>
                </a:solidFill>
              </a:rPr>
              <a:t>休憩所で和歌山の名産品</a:t>
            </a:r>
            <a:r>
              <a:rPr kumimoji="1" lang="ja-JP" altLang="en-US" sz="3600" dirty="0" smtClean="0">
                <a:solidFill>
                  <a:srgbClr val="FF0000"/>
                </a:solidFill>
              </a:rPr>
              <a:t>を</a:t>
            </a:r>
            <a:r>
              <a:rPr lang="ja-JP" altLang="en-US" sz="3600" dirty="0" smtClean="0">
                <a:solidFill>
                  <a:srgbClr val="FF0000"/>
                </a:solidFill>
              </a:rPr>
              <a:t>提供</a:t>
            </a:r>
            <a:endParaRPr kumimoji="1" lang="en-US" altLang="ja-JP" sz="3600" dirty="0" smtClean="0">
              <a:solidFill>
                <a:srgbClr val="FF0000"/>
              </a:solidFill>
            </a:endParaRPr>
          </a:p>
          <a:p>
            <a:pPr marL="0" indent="0">
              <a:buNone/>
            </a:pPr>
            <a:endParaRPr kumimoji="1" lang="en-US" altLang="ja-JP" sz="3600" dirty="0" smtClean="0"/>
          </a:p>
          <a:p>
            <a:pPr marL="0" indent="0">
              <a:buNone/>
            </a:pPr>
            <a:r>
              <a:rPr lang="ja-JP" altLang="en-US" sz="3600" dirty="0" smtClean="0">
                <a:solidFill>
                  <a:schemeClr val="tx1">
                    <a:lumMod val="50000"/>
                    <a:lumOff val="50000"/>
                  </a:schemeClr>
                </a:solidFill>
              </a:rPr>
              <a:t>②</a:t>
            </a:r>
            <a:r>
              <a:rPr lang="ja-JP" altLang="en-US" sz="3600" dirty="0">
                <a:solidFill>
                  <a:schemeClr val="tx1">
                    <a:lumMod val="50000"/>
                    <a:lumOff val="50000"/>
                  </a:schemeClr>
                </a:solidFill>
              </a:rPr>
              <a:t>マラソン終了後、宿舎で</a:t>
            </a:r>
            <a:r>
              <a:rPr lang="ja-JP" altLang="en-US" sz="3600" dirty="0" smtClean="0">
                <a:solidFill>
                  <a:schemeClr val="tx1">
                    <a:lumMod val="50000"/>
                    <a:lumOff val="50000"/>
                  </a:schemeClr>
                </a:solidFill>
              </a:rPr>
              <a:t>温泉</a:t>
            </a:r>
            <a:endParaRPr lang="en-US" altLang="ja-JP" sz="3600" dirty="0" smtClean="0">
              <a:solidFill>
                <a:schemeClr val="tx1">
                  <a:lumMod val="50000"/>
                  <a:lumOff val="50000"/>
                </a:schemeClr>
              </a:solidFill>
            </a:endParaRPr>
          </a:p>
          <a:p>
            <a:pPr marL="0" indent="0">
              <a:buNone/>
            </a:pPr>
            <a:endParaRPr lang="en-US" altLang="ja-JP" sz="3600" dirty="0" smtClean="0"/>
          </a:p>
          <a:p>
            <a:pPr marL="0" indent="0">
              <a:buNone/>
            </a:pPr>
            <a:r>
              <a:rPr lang="ja-JP" altLang="en-US" sz="3600" dirty="0" smtClean="0">
                <a:solidFill>
                  <a:schemeClr val="tx1">
                    <a:lumMod val="50000"/>
                    <a:lumOff val="50000"/>
                  </a:schemeClr>
                </a:solidFill>
              </a:rPr>
              <a:t>③</a:t>
            </a:r>
            <a:r>
              <a:rPr lang="en-US" altLang="ja-JP" sz="4000" dirty="0">
                <a:solidFill>
                  <a:schemeClr val="tx1">
                    <a:lumMod val="50000"/>
                    <a:lumOff val="50000"/>
                  </a:schemeClr>
                </a:solidFill>
              </a:rPr>
              <a:t>JAPAN SHOE EXPO</a:t>
            </a:r>
          </a:p>
          <a:p>
            <a:pPr marL="0" indent="0">
              <a:buNone/>
            </a:pPr>
            <a:endParaRPr lang="en-US" altLang="ja-JP" sz="3600" dirty="0" smtClean="0">
              <a:solidFill>
                <a:schemeClr val="tx1">
                  <a:lumMod val="50000"/>
                  <a:lumOff val="50000"/>
                </a:schemeClr>
              </a:solidFill>
            </a:endParaRPr>
          </a:p>
          <a:p>
            <a:pPr marL="0" indent="0">
              <a:buNone/>
            </a:pPr>
            <a:endParaRPr kumimoji="1" lang="ja-JP" altLang="en-US" sz="2000" dirty="0"/>
          </a:p>
        </p:txBody>
      </p:sp>
    </p:spTree>
    <p:extLst>
      <p:ext uri="{BB962C8B-B14F-4D97-AF65-F5344CB8AC3E}">
        <p14:creationId xmlns:p14="http://schemas.microsoft.com/office/powerpoint/2010/main" val="403447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flipV="1">
            <a:off x="457200" y="-2043608"/>
            <a:ext cx="8229600" cy="1008112"/>
          </a:xfrm>
        </p:spPr>
        <p:txBody>
          <a:bodyPr/>
          <a:lstStyle/>
          <a:p>
            <a:endParaRPr kumimoji="1" lang="ja-JP" altLang="en-US" dirty="0"/>
          </a:p>
        </p:txBody>
      </p:sp>
      <p:sp>
        <p:nvSpPr>
          <p:cNvPr id="3" name="コンテンツ プレースホルダー 2"/>
          <p:cNvSpPr>
            <a:spLocks noGrp="1"/>
          </p:cNvSpPr>
          <p:nvPr>
            <p:ph idx="1"/>
          </p:nvPr>
        </p:nvSpPr>
        <p:spPr>
          <a:xfrm flipV="1">
            <a:off x="457200" y="-2547663"/>
            <a:ext cx="8229600" cy="720080"/>
          </a:xfrm>
        </p:spPr>
        <p:txBody>
          <a:bodyPr/>
          <a:lstStyle/>
          <a:p>
            <a:endParaRPr kumimoji="1" lang="ja-JP" altLang="en-US" dirty="0"/>
          </a:p>
        </p:txBody>
      </p:sp>
      <p:pic>
        <p:nvPicPr>
          <p:cNvPr id="4" name="図 3"/>
          <p:cNvPicPr>
            <a:picLocks noChangeAspect="1"/>
          </p:cNvPicPr>
          <p:nvPr/>
        </p:nvPicPr>
        <p:blipFill>
          <a:blip r:embed="rId2"/>
          <a:stretch>
            <a:fillRect/>
          </a:stretch>
        </p:blipFill>
        <p:spPr>
          <a:xfrm>
            <a:off x="161323" y="177585"/>
            <a:ext cx="2809875" cy="2000250"/>
          </a:xfrm>
          <a:prstGeom prst="rect">
            <a:avLst/>
          </a:prstGeom>
        </p:spPr>
      </p:pic>
      <p:pic>
        <p:nvPicPr>
          <p:cNvPr id="5" name="図 4"/>
          <p:cNvPicPr>
            <a:picLocks noChangeAspect="1"/>
          </p:cNvPicPr>
          <p:nvPr/>
        </p:nvPicPr>
        <p:blipFill>
          <a:blip r:embed="rId3"/>
          <a:stretch>
            <a:fillRect/>
          </a:stretch>
        </p:blipFill>
        <p:spPr>
          <a:xfrm>
            <a:off x="3275856" y="180196"/>
            <a:ext cx="2809875" cy="2000250"/>
          </a:xfrm>
          <a:prstGeom prst="rect">
            <a:avLst/>
          </a:prstGeom>
        </p:spPr>
      </p:pic>
      <p:pic>
        <p:nvPicPr>
          <p:cNvPr id="7" name="図 6"/>
          <p:cNvPicPr>
            <a:picLocks noChangeAspect="1"/>
          </p:cNvPicPr>
          <p:nvPr/>
        </p:nvPicPr>
        <p:blipFill>
          <a:blip r:embed="rId4"/>
          <a:stretch>
            <a:fillRect/>
          </a:stretch>
        </p:blipFill>
        <p:spPr>
          <a:xfrm>
            <a:off x="6444208" y="52058"/>
            <a:ext cx="2809875" cy="2000250"/>
          </a:xfrm>
          <a:prstGeom prst="rect">
            <a:avLst/>
          </a:prstGeom>
        </p:spPr>
      </p:pic>
      <p:pic>
        <p:nvPicPr>
          <p:cNvPr id="8" name="図 7"/>
          <p:cNvPicPr>
            <a:picLocks noChangeAspect="1"/>
          </p:cNvPicPr>
          <p:nvPr/>
        </p:nvPicPr>
        <p:blipFill>
          <a:blip r:embed="rId5"/>
          <a:stretch>
            <a:fillRect/>
          </a:stretch>
        </p:blipFill>
        <p:spPr>
          <a:xfrm>
            <a:off x="3167062" y="2428875"/>
            <a:ext cx="2809875" cy="2000250"/>
          </a:xfrm>
          <a:prstGeom prst="rect">
            <a:avLst/>
          </a:prstGeom>
        </p:spPr>
      </p:pic>
      <p:pic>
        <p:nvPicPr>
          <p:cNvPr id="10" name="図 9"/>
          <p:cNvPicPr>
            <a:picLocks noChangeAspect="1"/>
          </p:cNvPicPr>
          <p:nvPr/>
        </p:nvPicPr>
        <p:blipFill>
          <a:blip r:embed="rId6"/>
          <a:stretch>
            <a:fillRect/>
          </a:stretch>
        </p:blipFill>
        <p:spPr>
          <a:xfrm>
            <a:off x="179512" y="4754608"/>
            <a:ext cx="2809875" cy="2103392"/>
          </a:xfrm>
          <a:prstGeom prst="rect">
            <a:avLst/>
          </a:prstGeom>
        </p:spPr>
      </p:pic>
      <p:pic>
        <p:nvPicPr>
          <p:cNvPr id="11" name="図 10"/>
          <p:cNvPicPr>
            <a:picLocks noChangeAspect="1"/>
          </p:cNvPicPr>
          <p:nvPr/>
        </p:nvPicPr>
        <p:blipFill>
          <a:blip r:embed="rId7"/>
          <a:stretch>
            <a:fillRect/>
          </a:stretch>
        </p:blipFill>
        <p:spPr>
          <a:xfrm>
            <a:off x="6085731" y="2461405"/>
            <a:ext cx="2775012" cy="1862727"/>
          </a:xfrm>
          <a:prstGeom prst="rect">
            <a:avLst/>
          </a:prstGeom>
        </p:spPr>
      </p:pic>
      <p:pic>
        <p:nvPicPr>
          <p:cNvPr id="12" name="図 11"/>
          <p:cNvPicPr>
            <a:picLocks noChangeAspect="1"/>
          </p:cNvPicPr>
          <p:nvPr/>
        </p:nvPicPr>
        <p:blipFill>
          <a:blip r:embed="rId8"/>
          <a:stretch>
            <a:fillRect/>
          </a:stretch>
        </p:blipFill>
        <p:spPr>
          <a:xfrm>
            <a:off x="407727" y="2252278"/>
            <a:ext cx="2353444" cy="2353444"/>
          </a:xfrm>
          <a:prstGeom prst="rect">
            <a:avLst/>
          </a:prstGeom>
        </p:spPr>
      </p:pic>
      <p:pic>
        <p:nvPicPr>
          <p:cNvPr id="13" name="図 12"/>
          <p:cNvPicPr>
            <a:picLocks noChangeAspect="1"/>
          </p:cNvPicPr>
          <p:nvPr/>
        </p:nvPicPr>
        <p:blipFill>
          <a:blip r:embed="rId9"/>
          <a:stretch>
            <a:fillRect/>
          </a:stretch>
        </p:blipFill>
        <p:spPr>
          <a:xfrm>
            <a:off x="3347864" y="4605722"/>
            <a:ext cx="2629073" cy="2130775"/>
          </a:xfrm>
          <a:prstGeom prst="rect">
            <a:avLst/>
          </a:prstGeom>
        </p:spPr>
      </p:pic>
      <p:pic>
        <p:nvPicPr>
          <p:cNvPr id="14" name="図 13"/>
          <p:cNvPicPr>
            <a:picLocks noChangeAspect="1"/>
          </p:cNvPicPr>
          <p:nvPr/>
        </p:nvPicPr>
        <p:blipFill>
          <a:blip r:embed="rId10"/>
          <a:stretch>
            <a:fillRect/>
          </a:stretch>
        </p:blipFill>
        <p:spPr>
          <a:xfrm>
            <a:off x="6594079" y="4520458"/>
            <a:ext cx="2022723" cy="2301302"/>
          </a:xfrm>
          <a:prstGeom prst="rect">
            <a:avLst/>
          </a:prstGeom>
        </p:spPr>
      </p:pic>
    </p:spTree>
    <p:extLst>
      <p:ext uri="{BB962C8B-B14F-4D97-AF65-F5344CB8AC3E}">
        <p14:creationId xmlns:p14="http://schemas.microsoft.com/office/powerpoint/2010/main" val="600912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flipV="1">
            <a:off x="457200" y="-171400"/>
            <a:ext cx="8229600" cy="446038"/>
          </a:xfrm>
        </p:spPr>
        <p:txBody>
          <a:bodyPr>
            <a:normAutofit fontScale="90000"/>
          </a:bodyPr>
          <a:lstStyle/>
          <a:p>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3645024"/>
            <a:ext cx="3096344" cy="1354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86" y="260648"/>
            <a:ext cx="1655082" cy="165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トライプ矢印 3"/>
          <p:cNvSpPr/>
          <p:nvPr/>
        </p:nvSpPr>
        <p:spPr>
          <a:xfrm>
            <a:off x="3491880" y="2420888"/>
            <a:ext cx="682885" cy="36004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407" y="1393251"/>
            <a:ext cx="4057611" cy="3039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2699792" y="5661248"/>
            <a:ext cx="4680519" cy="830997"/>
          </a:xfrm>
          <a:prstGeom prst="rect">
            <a:avLst/>
          </a:prstGeom>
          <a:noFill/>
        </p:spPr>
        <p:txBody>
          <a:bodyPr wrap="square" rtlCol="0">
            <a:spAutoFit/>
          </a:bodyPr>
          <a:lstStyle/>
          <a:p>
            <a:r>
              <a:rPr kumimoji="1" lang="ja-JP" altLang="en-US" dirty="0"/>
              <a:t>　　　　　　　　　</a:t>
            </a:r>
            <a:r>
              <a:rPr kumimoji="1" lang="ja-JP" altLang="en-US" sz="4800" dirty="0">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a:t>
            </a:r>
            <a:r>
              <a:rPr kumimoji="1" lang="ja-JP" altLang="en-US" dirty="0">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　</a:t>
            </a:r>
            <a:r>
              <a:rPr kumimoji="1" lang="en-US" altLang="ja-JP" sz="4800" dirty="0" smtClean="0">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PR</a:t>
            </a:r>
            <a:r>
              <a:rPr kumimoji="1" lang="ja-JP" altLang="en-US" sz="4800" dirty="0" smtClean="0">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a:t>
            </a:r>
            <a:endParaRPr kumimoji="1" lang="ja-JP" altLang="en-US" sz="4800" dirty="0">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endParaRPr>
          </a:p>
        </p:txBody>
      </p:sp>
      <p:sp>
        <p:nvSpPr>
          <p:cNvPr id="6" name="テキスト ボックス 5"/>
          <p:cNvSpPr txBox="1"/>
          <p:nvPr/>
        </p:nvSpPr>
        <p:spPr>
          <a:xfrm>
            <a:off x="5148064" y="692696"/>
            <a:ext cx="2520280" cy="461665"/>
          </a:xfrm>
          <a:prstGeom prst="rect">
            <a:avLst/>
          </a:prstGeom>
          <a:noFill/>
        </p:spPr>
        <p:txBody>
          <a:bodyPr wrap="square" rtlCol="0">
            <a:spAutoFit/>
          </a:bodyPr>
          <a:lstStyle/>
          <a:p>
            <a:r>
              <a:rPr lang="ja-JP" altLang="en-US" dirty="0"/>
              <a:t>　　　　　</a:t>
            </a:r>
            <a:r>
              <a:rPr lang="ja-JP" altLang="en-US" sz="2400" dirty="0"/>
              <a:t>休憩所</a:t>
            </a:r>
            <a:endParaRPr kumimoji="1" lang="ja-JP" altLang="en-US" sz="2400" dirty="0"/>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386" y="1914919"/>
            <a:ext cx="2112235"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524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企画概要</a:t>
            </a:r>
          </a:p>
        </p:txBody>
      </p:sp>
      <p:sp>
        <p:nvSpPr>
          <p:cNvPr id="3" name="コンテンツ プレースホルダー 2"/>
          <p:cNvSpPr>
            <a:spLocks noGrp="1"/>
          </p:cNvSpPr>
          <p:nvPr>
            <p:ph idx="1"/>
          </p:nvPr>
        </p:nvSpPr>
        <p:spPr/>
        <p:txBody>
          <a:bodyPr>
            <a:normAutofit/>
          </a:bodyPr>
          <a:lstStyle/>
          <a:p>
            <a:pPr marL="0" indent="0">
              <a:buNone/>
            </a:pPr>
            <a:endParaRPr lang="en-US" altLang="ja-JP" sz="3600" dirty="0"/>
          </a:p>
          <a:p>
            <a:pPr marL="0" indent="0">
              <a:buNone/>
            </a:pPr>
            <a:r>
              <a:rPr lang="ja-JP" altLang="en-US" sz="3600" dirty="0">
                <a:solidFill>
                  <a:schemeClr val="tx1">
                    <a:lumMod val="50000"/>
                    <a:lumOff val="50000"/>
                  </a:schemeClr>
                </a:solidFill>
              </a:rPr>
              <a:t>①</a:t>
            </a:r>
            <a:r>
              <a:rPr kumimoji="1" lang="ja-JP" altLang="en-US" sz="3600" dirty="0">
                <a:solidFill>
                  <a:schemeClr val="tx1">
                    <a:lumMod val="50000"/>
                    <a:lumOff val="50000"/>
                  </a:schemeClr>
                </a:solidFill>
              </a:rPr>
              <a:t>休憩所で和歌山の名産品</a:t>
            </a:r>
            <a:r>
              <a:rPr kumimoji="1" lang="ja-JP" altLang="en-US" sz="3600" dirty="0" smtClean="0">
                <a:solidFill>
                  <a:schemeClr val="tx1">
                    <a:lumMod val="50000"/>
                    <a:lumOff val="50000"/>
                  </a:schemeClr>
                </a:solidFill>
              </a:rPr>
              <a:t>を提供</a:t>
            </a:r>
            <a:endParaRPr kumimoji="1" lang="en-US" altLang="ja-JP" sz="3600" dirty="0">
              <a:solidFill>
                <a:schemeClr val="tx1">
                  <a:lumMod val="50000"/>
                  <a:lumOff val="50000"/>
                </a:schemeClr>
              </a:solidFill>
            </a:endParaRPr>
          </a:p>
          <a:p>
            <a:pPr marL="0" indent="0">
              <a:buNone/>
            </a:pPr>
            <a:endParaRPr kumimoji="1" lang="en-US" altLang="ja-JP" sz="3600" dirty="0"/>
          </a:p>
          <a:p>
            <a:pPr marL="0" indent="0">
              <a:buNone/>
            </a:pPr>
            <a:r>
              <a:rPr lang="ja-JP" altLang="en-US" sz="3600" dirty="0">
                <a:solidFill>
                  <a:srgbClr val="FF0000"/>
                </a:solidFill>
              </a:rPr>
              <a:t>②マラソン終了後、宿舎で温泉</a:t>
            </a:r>
            <a:endParaRPr lang="en-US" altLang="ja-JP" sz="3600" dirty="0">
              <a:solidFill>
                <a:srgbClr val="FF0000"/>
              </a:solidFill>
            </a:endParaRPr>
          </a:p>
          <a:p>
            <a:pPr marL="0" indent="0">
              <a:buNone/>
            </a:pPr>
            <a:endParaRPr lang="en-US" altLang="ja-JP" sz="3600" dirty="0"/>
          </a:p>
          <a:p>
            <a:pPr marL="0" indent="0">
              <a:buNone/>
            </a:pPr>
            <a:r>
              <a:rPr lang="ja-JP" altLang="en-US" sz="3600" dirty="0" smtClean="0">
                <a:solidFill>
                  <a:schemeClr val="tx1">
                    <a:lumMod val="50000"/>
                    <a:lumOff val="50000"/>
                  </a:schemeClr>
                </a:solidFill>
              </a:rPr>
              <a:t>③</a:t>
            </a:r>
            <a:r>
              <a:rPr lang="en-US" altLang="ja-JP" sz="4000" dirty="0">
                <a:solidFill>
                  <a:schemeClr val="tx1">
                    <a:lumMod val="50000"/>
                    <a:lumOff val="50000"/>
                  </a:schemeClr>
                </a:solidFill>
              </a:rPr>
              <a:t>JAPAN SHOE EXPO</a:t>
            </a:r>
          </a:p>
          <a:p>
            <a:pPr marL="0" indent="0">
              <a:buNone/>
            </a:pPr>
            <a:endParaRPr lang="en-US" altLang="ja-JP" sz="3600" dirty="0">
              <a:solidFill>
                <a:schemeClr val="tx1">
                  <a:lumMod val="50000"/>
                  <a:lumOff val="50000"/>
                </a:schemeClr>
              </a:solidFill>
            </a:endParaRPr>
          </a:p>
          <a:p>
            <a:pPr marL="0" indent="0">
              <a:buNone/>
            </a:pPr>
            <a:endParaRPr kumimoji="1" lang="ja-JP" altLang="en-US" sz="2000" dirty="0"/>
          </a:p>
        </p:txBody>
      </p:sp>
    </p:spTree>
    <p:extLst>
      <p:ext uri="{BB962C8B-B14F-4D97-AF65-F5344CB8AC3E}">
        <p14:creationId xmlns:p14="http://schemas.microsoft.com/office/powerpoint/2010/main" val="28870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23528"/>
            <a:ext cx="8229600" cy="360040"/>
          </a:xfrm>
        </p:spPr>
        <p:txBody>
          <a:bodyPr>
            <a:normAutofit fontScale="90000"/>
          </a:bodyPr>
          <a:lstStyle/>
          <a:p>
            <a:endParaRPr kumimoji="1" lang="ja-JP" alt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7282" y="476672"/>
            <a:ext cx="6909435" cy="518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457200" y="5877272"/>
            <a:ext cx="8229600" cy="1077218"/>
          </a:xfrm>
          <a:prstGeom prst="rect">
            <a:avLst/>
          </a:prstGeom>
          <a:noFill/>
        </p:spPr>
        <p:txBody>
          <a:bodyPr wrap="square" rtlCol="0">
            <a:spAutoFit/>
          </a:bodyPr>
          <a:lstStyle/>
          <a:p>
            <a:r>
              <a:rPr lang="ja-JP" altLang="en-US" sz="3200" dirty="0"/>
              <a:t>　　</a:t>
            </a:r>
            <a:r>
              <a:rPr lang="ja-JP" altLang="en-US" sz="3200" dirty="0"/>
              <a:t>・</a:t>
            </a:r>
            <a:r>
              <a:rPr lang="ja-JP" altLang="en-US" sz="3200" dirty="0" smtClean="0">
                <a:solidFill>
                  <a:srgbClr val="FF0000"/>
                </a:solidFill>
              </a:rPr>
              <a:t>白浜温泉</a:t>
            </a:r>
            <a:r>
              <a:rPr lang="ja-JP" altLang="en-US" sz="3200" dirty="0">
                <a:solidFill>
                  <a:srgbClr val="FF0000"/>
                </a:solidFill>
              </a:rPr>
              <a:t>　</a:t>
            </a:r>
            <a:r>
              <a:rPr lang="ja-JP" altLang="en-US" sz="3200" dirty="0" smtClean="0">
                <a:solidFill>
                  <a:srgbClr val="FF0000"/>
                </a:solidFill>
              </a:rPr>
              <a:t>勝浦温泉　みなべ温泉</a:t>
            </a:r>
            <a:r>
              <a:rPr lang="en-US" altLang="ja-JP" sz="3200" dirty="0" smtClean="0"/>
              <a:t>…</a:t>
            </a:r>
            <a:r>
              <a:rPr lang="en-US" altLang="ja-JP" sz="3200" dirty="0" err="1" smtClean="0"/>
              <a:t>etc</a:t>
            </a:r>
            <a:endParaRPr lang="en-US" altLang="ja-JP" sz="3200" dirty="0" smtClean="0"/>
          </a:p>
          <a:p>
            <a:endParaRPr kumimoji="1" lang="ja-JP" altLang="en-US" sz="3200" dirty="0"/>
          </a:p>
        </p:txBody>
      </p:sp>
    </p:spTree>
    <p:extLst>
      <p:ext uri="{BB962C8B-B14F-4D97-AF65-F5344CB8AC3E}">
        <p14:creationId xmlns:p14="http://schemas.microsoft.com/office/powerpoint/2010/main" val="9798995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614</TotalTime>
  <Words>290</Words>
  <Application>Microsoft Office PowerPoint</Application>
  <PresentationFormat>画面に合わせる (4:3)</PresentationFormat>
  <Paragraphs>73</Paragraphs>
  <Slides>20</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20</vt:i4>
      </vt:variant>
    </vt:vector>
  </HeadingPairs>
  <TitlesOfParts>
    <vt:vector size="29" baseType="lpstr">
      <vt:lpstr>HGPｺﾞｼｯｸE</vt:lpstr>
      <vt:lpstr>HGPｺﾞｼｯｸM</vt:lpstr>
      <vt:lpstr>HGP教科書体</vt:lpstr>
      <vt:lpstr>HGP行書体</vt:lpstr>
      <vt:lpstr>Meiryo UI</vt:lpstr>
      <vt:lpstr>ＭＳ Ｐゴシック</vt:lpstr>
      <vt:lpstr>Arial</vt:lpstr>
      <vt:lpstr>Calibri</vt:lpstr>
      <vt:lpstr>Office ​​テーマ</vt:lpstr>
      <vt:lpstr>KANSAI WORLD　MASTERS　GAMES 2021</vt:lpstr>
      <vt:lpstr>和歌山への集客→メリット</vt:lpstr>
      <vt:lpstr>陸上競技（ハーフマラソン）</vt:lpstr>
      <vt:lpstr>企画概要</vt:lpstr>
      <vt:lpstr>企画概要</vt:lpstr>
      <vt:lpstr>PowerPoint プレゼンテーション</vt:lpstr>
      <vt:lpstr>PowerPoint プレゼンテーション</vt:lpstr>
      <vt:lpstr>企画概要</vt:lpstr>
      <vt:lpstr>PowerPoint プレゼンテーション</vt:lpstr>
      <vt:lpstr>日本文化を感じる</vt:lpstr>
      <vt:lpstr>温泉・宿への集客</vt:lpstr>
      <vt:lpstr>企画概要</vt:lpstr>
      <vt:lpstr>・JAPAN SHOE EXPO</vt:lpstr>
      <vt:lpstr>PowerPoint プレゼンテーション</vt:lpstr>
      <vt:lpstr>PowerPoint プレゼンテーション</vt:lpstr>
      <vt:lpstr>和歌山県民が 関西ワールドマスターズゲームズ に参加する仕組み </vt:lpstr>
      <vt:lpstr>ボランティア</vt:lpstr>
      <vt:lpstr>ローカルサポーター</vt:lpstr>
      <vt:lpstr>最後に</vt:lpstr>
      <vt:lpstr>ご清聴ありがとうございました</vt:lpstr>
    </vt:vector>
  </TitlesOfParts>
  <Company>大阪成蹊</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KANSAI WORLDMASTERSGAMES 2021</dc:title>
  <dc:creator>大阪成蹊</dc:creator>
  <cp:lastModifiedBy>Owner</cp:lastModifiedBy>
  <cp:revision>82</cp:revision>
  <dcterms:created xsi:type="dcterms:W3CDTF">2016-11-08T04:31:44Z</dcterms:created>
  <dcterms:modified xsi:type="dcterms:W3CDTF">2017-01-26T21:26:23Z</dcterms:modified>
</cp:coreProperties>
</file>